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63" r:id="rId5"/>
    <p:sldId id="260" r:id="rId6"/>
    <p:sldId id="262" r:id="rId7"/>
    <p:sldId id="259" r:id="rId8"/>
    <p:sldId id="261" r:id="rId9"/>
    <p:sldId id="264" r:id="rId10"/>
    <p:sldId id="265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0" r:id="rId19"/>
    <p:sldId id="268" r:id="rId20"/>
    <p:sldId id="269" r:id="rId21"/>
    <p:sldId id="298" r:id="rId22"/>
    <p:sldId id="299" r:id="rId23"/>
    <p:sldId id="296" r:id="rId24"/>
    <p:sldId id="276" r:id="rId25"/>
    <p:sldId id="279" r:id="rId26"/>
    <p:sldId id="277" r:id="rId27"/>
    <p:sldId id="280" r:id="rId28"/>
    <p:sldId id="281" r:id="rId29"/>
    <p:sldId id="282" r:id="rId30"/>
    <p:sldId id="283" r:id="rId31"/>
    <p:sldId id="284" r:id="rId32"/>
    <p:sldId id="278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4630400" cy="8229600"/>
  <p:notesSz cx="8229600" cy="14630400"/>
  <p:embeddedFontLst>
    <p:embeddedFont>
      <p:font typeface="Nunito Light" pitchFamily="2" charset="0"/>
      <p:regular r:id="rId46"/>
      <p:italic r:id="rId47"/>
    </p:embeddedFont>
    <p:embeddedFont>
      <p:font typeface="Nunito Semi Bold" panose="020B0604020202020204" charset="0"/>
      <p:regular r:id="rId48"/>
    </p:embeddedFont>
    <p:embeddedFont>
      <p:font typeface="PT Sans" panose="020B050302020302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 Harika Reddy" userId="ef2b70a80ada116e" providerId="LiveId" clId="{A027CDE1-AF57-4796-A0AB-E5D0607754B4}"/>
    <pc:docChg chg="undo custSel addSld delSld modSld sldOrd modMainMaster">
      <pc:chgData name="B Harika Reddy" userId="ef2b70a80ada116e" providerId="LiveId" clId="{A027CDE1-AF57-4796-A0AB-E5D0607754B4}" dt="2026-02-23T11:22:31.241" v="254" actId="478"/>
      <pc:docMkLst>
        <pc:docMk/>
      </pc:docMkLst>
      <pc:sldChg chg="modSp mod">
        <pc:chgData name="B Harika Reddy" userId="ef2b70a80ada116e" providerId="LiveId" clId="{A027CDE1-AF57-4796-A0AB-E5D0607754B4}" dt="2026-02-23T06:56:52.584" v="11" actId="1076"/>
        <pc:sldMkLst>
          <pc:docMk/>
          <pc:sldMk cId="0" sldId="257"/>
        </pc:sldMkLst>
        <pc:spChg chg="mod">
          <ac:chgData name="B Harika Reddy" userId="ef2b70a80ada116e" providerId="LiveId" clId="{A027CDE1-AF57-4796-A0AB-E5D0607754B4}" dt="2026-02-23T06:56:34.332" v="9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B Harika Reddy" userId="ef2b70a80ada116e" providerId="LiveId" clId="{A027CDE1-AF57-4796-A0AB-E5D0607754B4}" dt="2026-02-23T06:56:43.057" v="10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B Harika Reddy" userId="ef2b70a80ada116e" providerId="LiveId" clId="{A027CDE1-AF57-4796-A0AB-E5D0607754B4}" dt="2026-02-23T06:56:52.584" v="11" actId="1076"/>
          <ac:spMkLst>
            <pc:docMk/>
            <pc:sldMk cId="0" sldId="257"/>
            <ac:spMk id="20" creationId="{00000000-0000-0000-0000-000000000000}"/>
          </ac:spMkLst>
        </pc:spChg>
      </pc:sldChg>
      <pc:sldChg chg="modSp mod">
        <pc:chgData name="B Harika Reddy" userId="ef2b70a80ada116e" providerId="LiveId" clId="{A027CDE1-AF57-4796-A0AB-E5D0607754B4}" dt="2026-02-23T06:58:46.865" v="13" actId="1076"/>
        <pc:sldMkLst>
          <pc:docMk/>
          <pc:sldMk cId="0" sldId="266"/>
        </pc:sldMkLst>
        <pc:spChg chg="mod">
          <ac:chgData name="B Harika Reddy" userId="ef2b70a80ada116e" providerId="LiveId" clId="{A027CDE1-AF57-4796-A0AB-E5D0607754B4}" dt="2026-02-23T06:58:46.865" v="13" actId="1076"/>
          <ac:spMkLst>
            <pc:docMk/>
            <pc:sldMk cId="0" sldId="266"/>
            <ac:spMk id="2" creationId="{00000000-0000-0000-0000-000000000000}"/>
          </ac:spMkLst>
        </pc:spChg>
        <pc:picChg chg="mod">
          <ac:chgData name="B Harika Reddy" userId="ef2b70a80ada116e" providerId="LiveId" clId="{A027CDE1-AF57-4796-A0AB-E5D0607754B4}" dt="2026-02-23T06:58:43.175" v="12" actId="1076"/>
          <ac:picMkLst>
            <pc:docMk/>
            <pc:sldMk cId="0" sldId="266"/>
            <ac:picMk id="3" creationId="{00000000-0000-0000-0000-000000000000}"/>
          </ac:picMkLst>
        </pc:picChg>
      </pc:sldChg>
      <pc:sldChg chg="modSp mod">
        <pc:chgData name="B Harika Reddy" userId="ef2b70a80ada116e" providerId="LiveId" clId="{A027CDE1-AF57-4796-A0AB-E5D0607754B4}" dt="2026-02-23T06:59:51.883" v="18" actId="1076"/>
        <pc:sldMkLst>
          <pc:docMk/>
          <pc:sldMk cId="0" sldId="267"/>
        </pc:sldMkLst>
        <pc:spChg chg="mod">
          <ac:chgData name="B Harika Reddy" userId="ef2b70a80ada116e" providerId="LiveId" clId="{A027CDE1-AF57-4796-A0AB-E5D0607754B4}" dt="2026-02-23T06:59:51.883" v="18" actId="1076"/>
          <ac:spMkLst>
            <pc:docMk/>
            <pc:sldMk cId="0" sldId="267"/>
            <ac:spMk id="2" creationId="{00000000-0000-0000-0000-000000000000}"/>
          </ac:spMkLst>
        </pc:spChg>
      </pc:sldChg>
      <pc:sldChg chg="modSp mod">
        <pc:chgData name="B Harika Reddy" userId="ef2b70a80ada116e" providerId="LiveId" clId="{A027CDE1-AF57-4796-A0AB-E5D0607754B4}" dt="2026-02-23T06:59:22.727" v="15" actId="1076"/>
        <pc:sldMkLst>
          <pc:docMk/>
          <pc:sldMk cId="0" sldId="274"/>
        </pc:sldMkLst>
        <pc:spChg chg="mod">
          <ac:chgData name="B Harika Reddy" userId="ef2b70a80ada116e" providerId="LiveId" clId="{A027CDE1-AF57-4796-A0AB-E5D0607754B4}" dt="2026-02-23T06:59:22.727" v="15" actId="1076"/>
          <ac:spMkLst>
            <pc:docMk/>
            <pc:sldMk cId="0" sldId="274"/>
            <ac:spMk id="2" creationId="{00000000-0000-0000-0000-000000000000}"/>
          </ac:spMkLst>
        </pc:spChg>
        <pc:picChg chg="mod">
          <ac:chgData name="B Harika Reddy" userId="ef2b70a80ada116e" providerId="LiveId" clId="{A027CDE1-AF57-4796-A0AB-E5D0607754B4}" dt="2026-02-23T06:59:19.067" v="14" actId="1076"/>
          <ac:picMkLst>
            <pc:docMk/>
            <pc:sldMk cId="0" sldId="274"/>
            <ac:picMk id="3" creationId="{00000000-0000-0000-0000-000000000000}"/>
          </ac:picMkLst>
        </pc:picChg>
      </pc:sldChg>
      <pc:sldChg chg="modSp mod">
        <pc:chgData name="B Harika Reddy" userId="ef2b70a80ada116e" providerId="LiveId" clId="{A027CDE1-AF57-4796-A0AB-E5D0607754B4}" dt="2026-02-23T06:59:39.637" v="17" actId="1076"/>
        <pc:sldMkLst>
          <pc:docMk/>
          <pc:sldMk cId="0" sldId="275"/>
        </pc:sldMkLst>
        <pc:spChg chg="mod">
          <ac:chgData name="B Harika Reddy" userId="ef2b70a80ada116e" providerId="LiveId" clId="{A027CDE1-AF57-4796-A0AB-E5D0607754B4}" dt="2026-02-23T06:59:39.637" v="17" actId="1076"/>
          <ac:spMkLst>
            <pc:docMk/>
            <pc:sldMk cId="0" sldId="275"/>
            <ac:spMk id="2" creationId="{00000000-0000-0000-0000-000000000000}"/>
          </ac:spMkLst>
        </pc:spChg>
        <pc:picChg chg="mod">
          <ac:chgData name="B Harika Reddy" userId="ef2b70a80ada116e" providerId="LiveId" clId="{A027CDE1-AF57-4796-A0AB-E5D0607754B4}" dt="2026-02-23T06:59:35.530" v="16" actId="1076"/>
          <ac:picMkLst>
            <pc:docMk/>
            <pc:sldMk cId="0" sldId="275"/>
            <ac:picMk id="3" creationId="{00000000-0000-0000-0000-000000000000}"/>
          </ac:picMkLst>
        </pc:picChg>
      </pc:sldChg>
      <pc:sldChg chg="modSp mod">
        <pc:chgData name="B Harika Reddy" userId="ef2b70a80ada116e" providerId="LiveId" clId="{A027CDE1-AF57-4796-A0AB-E5D0607754B4}" dt="2026-02-23T07:03:17.195" v="35" actId="20577"/>
        <pc:sldMkLst>
          <pc:docMk/>
          <pc:sldMk cId="0" sldId="277"/>
        </pc:sldMkLst>
        <pc:spChg chg="mod">
          <ac:chgData name="B Harika Reddy" userId="ef2b70a80ada116e" providerId="LiveId" clId="{A027CDE1-AF57-4796-A0AB-E5D0607754B4}" dt="2026-02-23T07:03:17.195" v="35" actId="20577"/>
          <ac:spMkLst>
            <pc:docMk/>
            <pc:sldMk cId="0" sldId="277"/>
            <ac:spMk id="22" creationId="{00000000-0000-0000-0000-000000000000}"/>
          </ac:spMkLst>
        </pc:spChg>
      </pc:sldChg>
      <pc:sldChg chg="ord">
        <pc:chgData name="B Harika Reddy" userId="ef2b70a80ada116e" providerId="LiveId" clId="{A027CDE1-AF57-4796-A0AB-E5D0607754B4}" dt="2026-02-23T07:04:50.010" v="48"/>
        <pc:sldMkLst>
          <pc:docMk/>
          <pc:sldMk cId="0" sldId="278"/>
        </pc:sldMkLst>
      </pc:sldChg>
      <pc:sldChg chg="ord">
        <pc:chgData name="B Harika Reddy" userId="ef2b70a80ada116e" providerId="LiveId" clId="{A027CDE1-AF57-4796-A0AB-E5D0607754B4}" dt="2026-02-23T07:05:03.627" v="50"/>
        <pc:sldMkLst>
          <pc:docMk/>
          <pc:sldMk cId="0" sldId="279"/>
        </pc:sldMkLst>
      </pc:sldChg>
      <pc:sldChg chg="ord">
        <pc:chgData name="B Harika Reddy" userId="ef2b70a80ada116e" providerId="LiveId" clId="{A027CDE1-AF57-4796-A0AB-E5D0607754B4}" dt="2026-02-23T07:04:29.254" v="38"/>
        <pc:sldMkLst>
          <pc:docMk/>
          <pc:sldMk cId="0" sldId="280"/>
        </pc:sldMkLst>
      </pc:sldChg>
      <pc:sldChg chg="ord">
        <pc:chgData name="B Harika Reddy" userId="ef2b70a80ada116e" providerId="LiveId" clId="{A027CDE1-AF57-4796-A0AB-E5D0607754B4}" dt="2026-02-23T07:04:31.274" v="40"/>
        <pc:sldMkLst>
          <pc:docMk/>
          <pc:sldMk cId="0" sldId="281"/>
        </pc:sldMkLst>
      </pc:sldChg>
      <pc:sldChg chg="ord">
        <pc:chgData name="B Harika Reddy" userId="ef2b70a80ada116e" providerId="LiveId" clId="{A027CDE1-AF57-4796-A0AB-E5D0607754B4}" dt="2026-02-23T07:04:32.948" v="42"/>
        <pc:sldMkLst>
          <pc:docMk/>
          <pc:sldMk cId="0" sldId="282"/>
        </pc:sldMkLst>
      </pc:sldChg>
      <pc:sldChg chg="ord">
        <pc:chgData name="B Harika Reddy" userId="ef2b70a80ada116e" providerId="LiveId" clId="{A027CDE1-AF57-4796-A0AB-E5D0607754B4}" dt="2026-02-23T07:04:34.903" v="44"/>
        <pc:sldMkLst>
          <pc:docMk/>
          <pc:sldMk cId="0" sldId="283"/>
        </pc:sldMkLst>
      </pc:sldChg>
      <pc:sldChg chg="ord">
        <pc:chgData name="B Harika Reddy" userId="ef2b70a80ada116e" providerId="LiveId" clId="{A027CDE1-AF57-4796-A0AB-E5D0607754B4}" dt="2026-02-23T07:04:36.828" v="46"/>
        <pc:sldMkLst>
          <pc:docMk/>
          <pc:sldMk cId="0" sldId="284"/>
        </pc:sldMkLst>
      </pc:sldChg>
      <pc:sldChg chg="modSp mod">
        <pc:chgData name="B Harika Reddy" userId="ef2b70a80ada116e" providerId="LiveId" clId="{A027CDE1-AF57-4796-A0AB-E5D0607754B4}" dt="2026-02-23T07:06:12.717" v="53" actId="1076"/>
        <pc:sldMkLst>
          <pc:docMk/>
          <pc:sldMk cId="0" sldId="287"/>
        </pc:sldMkLst>
        <pc:picChg chg="mod">
          <ac:chgData name="B Harika Reddy" userId="ef2b70a80ada116e" providerId="LiveId" clId="{A027CDE1-AF57-4796-A0AB-E5D0607754B4}" dt="2026-02-23T07:06:12.717" v="53" actId="1076"/>
          <ac:picMkLst>
            <pc:docMk/>
            <pc:sldMk cId="0" sldId="287"/>
            <ac:picMk id="2" creationId="{00000000-0000-0000-0000-000000000000}"/>
          </ac:picMkLst>
        </pc:picChg>
      </pc:sldChg>
      <pc:sldChg chg="modSp mod">
        <pc:chgData name="B Harika Reddy" userId="ef2b70a80ada116e" providerId="LiveId" clId="{A027CDE1-AF57-4796-A0AB-E5D0607754B4}" dt="2026-02-23T07:06:19.818" v="54" actId="1076"/>
        <pc:sldMkLst>
          <pc:docMk/>
          <pc:sldMk cId="0" sldId="288"/>
        </pc:sldMkLst>
        <pc:spChg chg="mod">
          <ac:chgData name="B Harika Reddy" userId="ef2b70a80ada116e" providerId="LiveId" clId="{A027CDE1-AF57-4796-A0AB-E5D0607754B4}" dt="2026-02-23T07:06:19.818" v="54" actId="1076"/>
          <ac:spMkLst>
            <pc:docMk/>
            <pc:sldMk cId="0" sldId="288"/>
            <ac:spMk id="2" creationId="{00000000-0000-0000-0000-000000000000}"/>
          </ac:spMkLst>
        </pc:spChg>
      </pc:sldChg>
      <pc:sldChg chg="modSp mod">
        <pc:chgData name="B Harika Reddy" userId="ef2b70a80ada116e" providerId="LiveId" clId="{A027CDE1-AF57-4796-A0AB-E5D0607754B4}" dt="2026-02-23T07:06:48.130" v="56" actId="1076"/>
        <pc:sldMkLst>
          <pc:docMk/>
          <pc:sldMk cId="0" sldId="291"/>
        </pc:sldMkLst>
        <pc:picChg chg="mod">
          <ac:chgData name="B Harika Reddy" userId="ef2b70a80ada116e" providerId="LiveId" clId="{A027CDE1-AF57-4796-A0AB-E5D0607754B4}" dt="2026-02-23T07:06:48.130" v="56" actId="1076"/>
          <ac:picMkLst>
            <pc:docMk/>
            <pc:sldMk cId="0" sldId="291"/>
            <ac:picMk id="2" creationId="{00000000-0000-0000-0000-000000000000}"/>
          </ac:picMkLst>
        </pc:picChg>
      </pc:sldChg>
      <pc:sldChg chg="modSp mod">
        <pc:chgData name="B Harika Reddy" userId="ef2b70a80ada116e" providerId="LiveId" clId="{A027CDE1-AF57-4796-A0AB-E5D0607754B4}" dt="2026-02-23T07:06:56.560" v="58" actId="1076"/>
        <pc:sldMkLst>
          <pc:docMk/>
          <pc:sldMk cId="0" sldId="292"/>
        </pc:sldMkLst>
        <pc:spChg chg="mod">
          <ac:chgData name="B Harika Reddy" userId="ef2b70a80ada116e" providerId="LiveId" clId="{A027CDE1-AF57-4796-A0AB-E5D0607754B4}" dt="2026-02-23T07:06:54.649" v="57" actId="1076"/>
          <ac:spMkLst>
            <pc:docMk/>
            <pc:sldMk cId="0" sldId="292"/>
            <ac:spMk id="2" creationId="{00000000-0000-0000-0000-000000000000}"/>
          </ac:spMkLst>
        </pc:spChg>
        <pc:picChg chg="mod">
          <ac:chgData name="B Harika Reddy" userId="ef2b70a80ada116e" providerId="LiveId" clId="{A027CDE1-AF57-4796-A0AB-E5D0607754B4}" dt="2026-02-23T07:06:56.560" v="58" actId="1076"/>
          <ac:picMkLst>
            <pc:docMk/>
            <pc:sldMk cId="0" sldId="292"/>
            <ac:picMk id="3" creationId="{00000000-0000-0000-0000-000000000000}"/>
          </ac:picMkLst>
        </pc:picChg>
      </pc:sldChg>
      <pc:sldChg chg="modSp mod">
        <pc:chgData name="B Harika Reddy" userId="ef2b70a80ada116e" providerId="LiveId" clId="{A027CDE1-AF57-4796-A0AB-E5D0607754B4}" dt="2026-02-23T07:08:17.086" v="68" actId="1076"/>
        <pc:sldMkLst>
          <pc:docMk/>
          <pc:sldMk cId="0" sldId="293"/>
        </pc:sldMkLst>
        <pc:spChg chg="mod">
          <ac:chgData name="B Harika Reddy" userId="ef2b70a80ada116e" providerId="LiveId" clId="{A027CDE1-AF57-4796-A0AB-E5D0607754B4}" dt="2026-02-23T07:07:48.509" v="66" actId="20577"/>
          <ac:spMkLst>
            <pc:docMk/>
            <pc:sldMk cId="0" sldId="293"/>
            <ac:spMk id="26" creationId="{00000000-0000-0000-0000-000000000000}"/>
          </ac:spMkLst>
        </pc:spChg>
        <pc:spChg chg="mod">
          <ac:chgData name="B Harika Reddy" userId="ef2b70a80ada116e" providerId="LiveId" clId="{A027CDE1-AF57-4796-A0AB-E5D0607754B4}" dt="2026-02-23T07:08:17.086" v="68" actId="1076"/>
          <ac:spMkLst>
            <pc:docMk/>
            <pc:sldMk cId="0" sldId="293"/>
            <ac:spMk id="27" creationId="{00000000-0000-0000-0000-000000000000}"/>
          </ac:spMkLst>
        </pc:spChg>
      </pc:sldChg>
      <pc:sldChg chg="modSp mod">
        <pc:chgData name="B Harika Reddy" userId="ef2b70a80ada116e" providerId="LiveId" clId="{A027CDE1-AF57-4796-A0AB-E5D0607754B4}" dt="2026-02-23T07:09:40.652" v="119" actId="20577"/>
        <pc:sldMkLst>
          <pc:docMk/>
          <pc:sldMk cId="0" sldId="294"/>
        </pc:sldMkLst>
        <pc:spChg chg="mod">
          <ac:chgData name="B Harika Reddy" userId="ef2b70a80ada116e" providerId="LiveId" clId="{A027CDE1-AF57-4796-A0AB-E5D0607754B4}" dt="2026-02-23T07:09:40.652" v="119" actId="20577"/>
          <ac:spMkLst>
            <pc:docMk/>
            <pc:sldMk cId="0" sldId="294"/>
            <ac:spMk id="2" creationId="{00000000-0000-0000-0000-000000000000}"/>
          </ac:spMkLst>
        </pc:spChg>
      </pc:sldChg>
      <pc:sldChg chg="addSp modSp mod ord">
        <pc:chgData name="B Harika Reddy" userId="ef2b70a80ada116e" providerId="LiveId" clId="{A027CDE1-AF57-4796-A0AB-E5D0607754B4}" dt="2026-02-23T07:17:42.125" v="124"/>
        <pc:sldMkLst>
          <pc:docMk/>
          <pc:sldMk cId="1525837877" sldId="296"/>
        </pc:sldMkLst>
        <pc:spChg chg="mod">
          <ac:chgData name="B Harika Reddy" userId="ef2b70a80ada116e" providerId="LiveId" clId="{A027CDE1-AF57-4796-A0AB-E5D0607754B4}" dt="2026-02-23T07:03:39.867" v="36" actId="14100"/>
          <ac:spMkLst>
            <pc:docMk/>
            <pc:sldMk cId="1525837877" sldId="296"/>
            <ac:spMk id="3" creationId="{50F7576A-4267-8BAA-2C0C-FADFEEC50561}"/>
          </ac:spMkLst>
        </pc:spChg>
        <pc:spChg chg="add">
          <ac:chgData name="B Harika Reddy" userId="ef2b70a80ada116e" providerId="LiveId" clId="{A027CDE1-AF57-4796-A0AB-E5D0607754B4}" dt="2026-02-23T07:17:36.165" v="122"/>
          <ac:spMkLst>
            <pc:docMk/>
            <pc:sldMk cId="1525837877" sldId="296"/>
            <ac:spMk id="14" creationId="{A9223602-9D6E-5095-866D-F5A4DBE0CC97}"/>
          </ac:spMkLst>
        </pc:spChg>
        <pc:spChg chg="add mod">
          <ac:chgData name="B Harika Reddy" userId="ef2b70a80ada116e" providerId="LiveId" clId="{A027CDE1-AF57-4796-A0AB-E5D0607754B4}" dt="2026-02-23T07:17:42.125" v="124"/>
          <ac:spMkLst>
            <pc:docMk/>
            <pc:sldMk cId="1525837877" sldId="296"/>
            <ac:spMk id="19" creationId="{C4F3841B-44EC-00E8-714B-45AC4DCAD713}"/>
          </ac:spMkLst>
        </pc:spChg>
      </pc:sldChg>
      <pc:sldChg chg="addSp modSp new del mod ord">
        <pc:chgData name="B Harika Reddy" userId="ef2b70a80ada116e" providerId="LiveId" clId="{A027CDE1-AF57-4796-A0AB-E5D0607754B4}" dt="2026-02-23T07:20:08.593" v="152" actId="2696"/>
        <pc:sldMkLst>
          <pc:docMk/>
          <pc:sldMk cId="964184843" sldId="297"/>
        </pc:sldMkLst>
        <pc:spChg chg="add">
          <ac:chgData name="B Harika Reddy" userId="ef2b70a80ada116e" providerId="LiveId" clId="{A027CDE1-AF57-4796-A0AB-E5D0607754B4}" dt="2026-02-23T07:18:03.626" v="128"/>
          <ac:spMkLst>
            <pc:docMk/>
            <pc:sldMk cId="964184843" sldId="297"/>
            <ac:spMk id="2" creationId="{17742BE9-57D9-3576-8DF3-F60EA69448D6}"/>
          </ac:spMkLst>
        </pc:spChg>
        <pc:picChg chg="add mod">
          <ac:chgData name="B Harika Reddy" userId="ef2b70a80ada116e" providerId="LiveId" clId="{A027CDE1-AF57-4796-A0AB-E5D0607754B4}" dt="2026-02-23T07:19:21.483" v="151" actId="14100"/>
          <ac:picMkLst>
            <pc:docMk/>
            <pc:sldMk cId="964184843" sldId="297"/>
            <ac:picMk id="3" creationId="{D0C335C3-7622-D345-DCD4-4FED3E3FAE93}"/>
          </ac:picMkLst>
        </pc:picChg>
      </pc:sldChg>
      <pc:sldChg chg="add del">
        <pc:chgData name="B Harika Reddy" userId="ef2b70a80ada116e" providerId="LiveId" clId="{A027CDE1-AF57-4796-A0AB-E5D0607754B4}" dt="2026-02-23T07:15:04.994" v="121" actId="2696"/>
        <pc:sldMkLst>
          <pc:docMk/>
          <pc:sldMk cId="2154697426" sldId="297"/>
        </pc:sldMkLst>
      </pc:sldChg>
      <pc:sldChg chg="addSp delSp modSp add mod ord">
        <pc:chgData name="B Harika Reddy" userId="ef2b70a80ada116e" providerId="LiveId" clId="{A027CDE1-AF57-4796-A0AB-E5D0607754B4}" dt="2026-02-23T07:21:50.613" v="163" actId="1076"/>
        <pc:sldMkLst>
          <pc:docMk/>
          <pc:sldMk cId="881570048" sldId="298"/>
        </pc:sldMkLst>
        <pc:spChg chg="mod">
          <ac:chgData name="B Harika Reddy" userId="ef2b70a80ada116e" providerId="LiveId" clId="{A027CDE1-AF57-4796-A0AB-E5D0607754B4}" dt="2026-02-23T07:19:00.469" v="138" actId="20577"/>
          <ac:spMkLst>
            <pc:docMk/>
            <pc:sldMk cId="881570048" sldId="298"/>
            <ac:spMk id="5" creationId="{DE4BECF5-6CCC-B366-C315-C41A151F6FF3}"/>
          </ac:spMkLst>
        </pc:spChg>
        <pc:spChg chg="mod">
          <ac:chgData name="B Harika Reddy" userId="ef2b70a80ada116e" providerId="LiveId" clId="{A027CDE1-AF57-4796-A0AB-E5D0607754B4}" dt="2026-02-23T07:19:05.710" v="145" actId="20577"/>
          <ac:spMkLst>
            <pc:docMk/>
            <pc:sldMk cId="881570048" sldId="298"/>
            <ac:spMk id="8" creationId="{2DAA31A1-82E5-A4D5-6FE2-652DC49904C3}"/>
          </ac:spMkLst>
        </pc:spChg>
        <pc:spChg chg="add">
          <ac:chgData name="B Harika Reddy" userId="ef2b70a80ada116e" providerId="LiveId" clId="{A027CDE1-AF57-4796-A0AB-E5D0607754B4}" dt="2026-02-23T07:20:40.676" v="154"/>
          <ac:spMkLst>
            <pc:docMk/>
            <pc:sldMk cId="881570048" sldId="298"/>
            <ac:spMk id="9" creationId="{0944D686-F087-F63C-F356-081F812398DE}"/>
          </ac:spMkLst>
        </pc:spChg>
        <pc:spChg chg="add">
          <ac:chgData name="B Harika Reddy" userId="ef2b70a80ada116e" providerId="LiveId" clId="{A027CDE1-AF57-4796-A0AB-E5D0607754B4}" dt="2026-02-23T07:21:30.145" v="159"/>
          <ac:spMkLst>
            <pc:docMk/>
            <pc:sldMk cId="881570048" sldId="298"/>
            <ac:spMk id="11" creationId="{1DEF6588-909C-9326-AD49-9F702C9A449C}"/>
          </ac:spMkLst>
        </pc:spChg>
        <pc:picChg chg="del">
          <ac:chgData name="B Harika Reddy" userId="ef2b70a80ada116e" providerId="LiveId" clId="{A027CDE1-AF57-4796-A0AB-E5D0607754B4}" dt="2026-02-23T07:20:39.376" v="153" actId="478"/>
          <ac:picMkLst>
            <pc:docMk/>
            <pc:sldMk cId="881570048" sldId="298"/>
            <ac:picMk id="2" creationId="{CC75C391-D748-2DDC-1419-0C272A9C3E15}"/>
          </ac:picMkLst>
        </pc:picChg>
        <pc:picChg chg="add del mod">
          <ac:chgData name="B Harika Reddy" userId="ef2b70a80ada116e" providerId="LiveId" clId="{A027CDE1-AF57-4796-A0AB-E5D0607754B4}" dt="2026-02-23T07:21:34.192" v="161" actId="478"/>
          <ac:picMkLst>
            <pc:docMk/>
            <pc:sldMk cId="881570048" sldId="298"/>
            <ac:picMk id="10" creationId="{AA711D6E-CD36-7E96-D20E-314367D49A3D}"/>
          </ac:picMkLst>
        </pc:picChg>
        <pc:picChg chg="add mod">
          <ac:chgData name="B Harika Reddy" userId="ef2b70a80ada116e" providerId="LiveId" clId="{A027CDE1-AF57-4796-A0AB-E5D0607754B4}" dt="2026-02-23T07:21:50.613" v="163" actId="1076"/>
          <ac:picMkLst>
            <pc:docMk/>
            <pc:sldMk cId="881570048" sldId="298"/>
            <ac:picMk id="12" creationId="{FD195442-709F-E5D6-12B4-1624C2D72580}"/>
          </ac:picMkLst>
        </pc:picChg>
      </pc:sldChg>
      <pc:sldChg chg="addSp delSp modSp new mod modAnim">
        <pc:chgData name="B Harika Reddy" userId="ef2b70a80ada116e" providerId="LiveId" clId="{A027CDE1-AF57-4796-A0AB-E5D0607754B4}" dt="2026-02-23T07:28:14.145" v="206" actId="14100"/>
        <pc:sldMkLst>
          <pc:docMk/>
          <pc:sldMk cId="1880026119" sldId="299"/>
        </pc:sldMkLst>
        <pc:spChg chg="add del mod">
          <ac:chgData name="B Harika Reddy" userId="ef2b70a80ada116e" providerId="LiveId" clId="{A027CDE1-AF57-4796-A0AB-E5D0607754B4}" dt="2026-02-23T07:28:00.058" v="205" actId="478"/>
          <ac:spMkLst>
            <pc:docMk/>
            <pc:sldMk cId="1880026119" sldId="299"/>
            <ac:spMk id="2" creationId="{1E2FAE98-D9EB-9DDB-C4E8-E227EEA6BA0C}"/>
          </ac:spMkLst>
        </pc:spChg>
        <pc:spChg chg="add mod">
          <ac:chgData name="B Harika Reddy" userId="ef2b70a80ada116e" providerId="LiveId" clId="{A027CDE1-AF57-4796-A0AB-E5D0607754B4}" dt="2026-02-23T07:27:24.551" v="172"/>
          <ac:spMkLst>
            <pc:docMk/>
            <pc:sldMk cId="1880026119" sldId="299"/>
            <ac:spMk id="4" creationId="{F145EEBA-ABE7-DBB6-09A7-905D627686C2}"/>
          </ac:spMkLst>
        </pc:spChg>
        <pc:spChg chg="add mod">
          <ac:chgData name="B Harika Reddy" userId="ef2b70a80ada116e" providerId="LiveId" clId="{A027CDE1-AF57-4796-A0AB-E5D0607754B4}" dt="2026-02-23T07:27:55.491" v="204" actId="1076"/>
          <ac:spMkLst>
            <pc:docMk/>
            <pc:sldMk cId="1880026119" sldId="299"/>
            <ac:spMk id="6" creationId="{2FB0D74D-0317-82A8-B4C6-AE0F090E93F3}"/>
          </ac:spMkLst>
        </pc:spChg>
        <pc:picChg chg="add mod">
          <ac:chgData name="B Harika Reddy" userId="ef2b70a80ada116e" providerId="LiveId" clId="{A027CDE1-AF57-4796-A0AB-E5D0607754B4}" dt="2026-02-23T07:28:14.145" v="206" actId="14100"/>
          <ac:picMkLst>
            <pc:docMk/>
            <pc:sldMk cId="1880026119" sldId="299"/>
            <ac:picMk id="3" creationId="{EBF043D9-1F54-DC96-EE8C-AF8F8696F1E5}"/>
          </ac:picMkLst>
        </pc:picChg>
        <pc:picChg chg="add mod">
          <ac:chgData name="B Harika Reddy" userId="ef2b70a80ada116e" providerId="LiveId" clId="{A027CDE1-AF57-4796-A0AB-E5D0607754B4}" dt="2026-02-23T07:27:22.478" v="171"/>
          <ac:picMkLst>
            <pc:docMk/>
            <pc:sldMk cId="1880026119" sldId="299"/>
            <ac:picMk id="5" creationId="{37D47FBF-C3D7-ABF7-9360-C221D21079AE}"/>
          </ac:picMkLst>
        </pc:picChg>
      </pc:sldChg>
      <pc:sldChg chg="new del">
        <pc:chgData name="B Harika Reddy" userId="ef2b70a80ada116e" providerId="LiveId" clId="{A027CDE1-AF57-4796-A0AB-E5D0607754B4}" dt="2026-02-23T11:16:11.699" v="210" actId="2696"/>
        <pc:sldMkLst>
          <pc:docMk/>
          <pc:sldMk cId="75162090" sldId="300"/>
        </pc:sldMkLst>
      </pc:sldChg>
      <pc:sldChg chg="new del">
        <pc:chgData name="B Harika Reddy" userId="ef2b70a80ada116e" providerId="LiveId" clId="{A027CDE1-AF57-4796-A0AB-E5D0607754B4}" dt="2026-02-23T11:16:04.055" v="208" actId="2696"/>
        <pc:sldMkLst>
          <pc:docMk/>
          <pc:sldMk cId="270176817" sldId="300"/>
        </pc:sldMkLst>
      </pc:sldChg>
      <pc:sldChg chg="addSp delSp add del mod">
        <pc:chgData name="B Harika Reddy" userId="ef2b70a80ada116e" providerId="LiveId" clId="{A027CDE1-AF57-4796-A0AB-E5D0607754B4}" dt="2026-02-23T11:16:22.757" v="214" actId="2696"/>
        <pc:sldMkLst>
          <pc:docMk/>
          <pc:sldMk cId="4053027328" sldId="300"/>
        </pc:sldMkLst>
        <pc:picChg chg="add del">
          <ac:chgData name="B Harika Reddy" userId="ef2b70a80ada116e" providerId="LiveId" clId="{A027CDE1-AF57-4796-A0AB-E5D0607754B4}" dt="2026-02-23T11:16:19.232" v="213" actId="478"/>
          <ac:picMkLst>
            <pc:docMk/>
            <pc:sldMk cId="4053027328" sldId="300"/>
            <ac:picMk id="2" creationId="{567A766C-7269-83C7-05B0-ACB1A01D0D22}"/>
          </ac:picMkLst>
        </pc:picChg>
      </pc:sldChg>
      <pc:sldMasterChg chg="modSldLayout">
        <pc:chgData name="B Harika Reddy" userId="ef2b70a80ada116e" providerId="LiveId" clId="{A027CDE1-AF57-4796-A0AB-E5D0607754B4}" dt="2026-02-23T11:22:31.241" v="254" actId="478"/>
        <pc:sldMasterMkLst>
          <pc:docMk/>
          <pc:sldMasterMk cId="0" sldId="2147483648"/>
        </pc:sldMasterMkLst>
        <pc:sldLayoutChg chg="delSp mod">
          <pc:chgData name="B Harika Reddy" userId="ef2b70a80ada116e" providerId="LiveId" clId="{A027CDE1-AF57-4796-A0AB-E5D0607754B4}" dt="2026-02-23T11:19:43.876" v="215" actId="478"/>
          <pc:sldLayoutMkLst>
            <pc:docMk/>
            <pc:sldMasterMk cId="0" sldId="2147483648"/>
            <pc:sldLayoutMk cId="0" sldId="2147483650"/>
          </pc:sldLayoutMkLst>
          <pc:picChg chg="del">
            <ac:chgData name="B Harika Reddy" userId="ef2b70a80ada116e" providerId="LiveId" clId="{A027CDE1-AF57-4796-A0AB-E5D0607754B4}" dt="2026-02-23T11:19:43.876" v="215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19:47.860" v="216" actId="478"/>
          <pc:sldLayoutMkLst>
            <pc:docMk/>
            <pc:sldMasterMk cId="0" sldId="2147483648"/>
            <pc:sldLayoutMk cId="0" sldId="2147483651"/>
          </pc:sldLayoutMkLst>
          <pc:picChg chg="del">
            <ac:chgData name="B Harika Reddy" userId="ef2b70a80ada116e" providerId="LiveId" clId="{A027CDE1-AF57-4796-A0AB-E5D0607754B4}" dt="2026-02-23T11:19:47.860" v="216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19:51.790" v="217" actId="478"/>
          <pc:sldLayoutMkLst>
            <pc:docMk/>
            <pc:sldMasterMk cId="0" sldId="2147483648"/>
            <pc:sldLayoutMk cId="0" sldId="2147483652"/>
          </pc:sldLayoutMkLst>
          <pc:picChg chg="del">
            <ac:chgData name="B Harika Reddy" userId="ef2b70a80ada116e" providerId="LiveId" clId="{A027CDE1-AF57-4796-A0AB-E5D0607754B4}" dt="2026-02-23T11:19:51.790" v="217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19:56.546" v="218" actId="478"/>
          <pc:sldLayoutMkLst>
            <pc:docMk/>
            <pc:sldMasterMk cId="0" sldId="2147483648"/>
            <pc:sldLayoutMk cId="0" sldId="2147483653"/>
          </pc:sldLayoutMkLst>
          <pc:picChg chg="del">
            <ac:chgData name="B Harika Reddy" userId="ef2b70a80ada116e" providerId="LiveId" clId="{A027CDE1-AF57-4796-A0AB-E5D0607754B4}" dt="2026-02-23T11:19:56.546" v="218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01.310" v="219" actId="478"/>
          <pc:sldLayoutMkLst>
            <pc:docMk/>
            <pc:sldMasterMk cId="0" sldId="2147483648"/>
            <pc:sldLayoutMk cId="0" sldId="2147483654"/>
          </pc:sldLayoutMkLst>
          <pc:picChg chg="del">
            <ac:chgData name="B Harika Reddy" userId="ef2b70a80ada116e" providerId="LiveId" clId="{A027CDE1-AF57-4796-A0AB-E5D0607754B4}" dt="2026-02-23T11:20:01.310" v="219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09.763" v="220" actId="478"/>
          <pc:sldLayoutMkLst>
            <pc:docMk/>
            <pc:sldMasterMk cId="0" sldId="2147483648"/>
            <pc:sldLayoutMk cId="0" sldId="2147483655"/>
          </pc:sldLayoutMkLst>
          <pc:picChg chg="del">
            <ac:chgData name="B Harika Reddy" userId="ef2b70a80ada116e" providerId="LiveId" clId="{A027CDE1-AF57-4796-A0AB-E5D0607754B4}" dt="2026-02-23T11:20:09.763" v="220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12.793" v="221" actId="478"/>
          <pc:sldLayoutMkLst>
            <pc:docMk/>
            <pc:sldMasterMk cId="0" sldId="2147483648"/>
            <pc:sldLayoutMk cId="0" sldId="2147483656"/>
          </pc:sldLayoutMkLst>
          <pc:picChg chg="del">
            <ac:chgData name="B Harika Reddy" userId="ef2b70a80ada116e" providerId="LiveId" clId="{A027CDE1-AF57-4796-A0AB-E5D0607754B4}" dt="2026-02-23T11:20:12.793" v="221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16.898" v="222" actId="478"/>
          <pc:sldLayoutMkLst>
            <pc:docMk/>
            <pc:sldMasterMk cId="0" sldId="2147483648"/>
            <pc:sldLayoutMk cId="0" sldId="2147483657"/>
          </pc:sldLayoutMkLst>
          <pc:picChg chg="del">
            <ac:chgData name="B Harika Reddy" userId="ef2b70a80ada116e" providerId="LiveId" clId="{A027CDE1-AF57-4796-A0AB-E5D0607754B4}" dt="2026-02-23T11:20:16.898" v="222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20.854" v="223" actId="478"/>
          <pc:sldLayoutMkLst>
            <pc:docMk/>
            <pc:sldMasterMk cId="0" sldId="2147483648"/>
            <pc:sldLayoutMk cId="0" sldId="2147483658"/>
          </pc:sldLayoutMkLst>
          <pc:picChg chg="del">
            <ac:chgData name="B Harika Reddy" userId="ef2b70a80ada116e" providerId="LiveId" clId="{A027CDE1-AF57-4796-A0AB-E5D0607754B4}" dt="2026-02-23T11:20:20.854" v="223" actId="478"/>
            <ac:picMkLst>
              <pc:docMk/>
              <pc:sldMasterMk cId="0" sldId="2147483648"/>
              <pc:sldLayoutMk cId="0" sldId="2147483658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24.768" v="224" actId="478"/>
          <pc:sldLayoutMkLst>
            <pc:docMk/>
            <pc:sldMasterMk cId="0" sldId="2147483648"/>
            <pc:sldLayoutMk cId="0" sldId="2147483659"/>
          </pc:sldLayoutMkLst>
          <pc:picChg chg="del">
            <ac:chgData name="B Harika Reddy" userId="ef2b70a80ada116e" providerId="LiveId" clId="{A027CDE1-AF57-4796-A0AB-E5D0607754B4}" dt="2026-02-23T11:20:24.768" v="224" actId="478"/>
            <ac:picMkLst>
              <pc:docMk/>
              <pc:sldMasterMk cId="0" sldId="2147483648"/>
              <pc:sldLayoutMk cId="0" sldId="2147483659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28.297" v="225" actId="478"/>
          <pc:sldLayoutMkLst>
            <pc:docMk/>
            <pc:sldMasterMk cId="0" sldId="2147483648"/>
            <pc:sldLayoutMk cId="0" sldId="2147483660"/>
          </pc:sldLayoutMkLst>
          <pc:picChg chg="del">
            <ac:chgData name="B Harika Reddy" userId="ef2b70a80ada116e" providerId="LiveId" clId="{A027CDE1-AF57-4796-A0AB-E5D0607754B4}" dt="2026-02-23T11:20:28.297" v="225" actId="478"/>
            <ac:picMkLst>
              <pc:docMk/>
              <pc:sldMasterMk cId="0" sldId="2147483648"/>
              <pc:sldLayoutMk cId="0" sldId="2147483660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34.127" v="226" actId="478"/>
          <pc:sldLayoutMkLst>
            <pc:docMk/>
            <pc:sldMasterMk cId="0" sldId="2147483648"/>
            <pc:sldLayoutMk cId="0" sldId="2147483661"/>
          </pc:sldLayoutMkLst>
          <pc:picChg chg="del">
            <ac:chgData name="B Harika Reddy" userId="ef2b70a80ada116e" providerId="LiveId" clId="{A027CDE1-AF57-4796-A0AB-E5D0607754B4}" dt="2026-02-23T11:20:34.127" v="226" actId="478"/>
            <ac:picMkLst>
              <pc:docMk/>
              <pc:sldMasterMk cId="0" sldId="2147483648"/>
              <pc:sldLayoutMk cId="0" sldId="2147483661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37.547" v="227" actId="478"/>
          <pc:sldLayoutMkLst>
            <pc:docMk/>
            <pc:sldMasterMk cId="0" sldId="2147483648"/>
            <pc:sldLayoutMk cId="0" sldId="2147483662"/>
          </pc:sldLayoutMkLst>
          <pc:picChg chg="del">
            <ac:chgData name="B Harika Reddy" userId="ef2b70a80ada116e" providerId="LiveId" clId="{A027CDE1-AF57-4796-A0AB-E5D0607754B4}" dt="2026-02-23T11:20:37.547" v="227" actId="478"/>
            <ac:picMkLst>
              <pc:docMk/>
              <pc:sldMasterMk cId="0" sldId="2147483648"/>
              <pc:sldLayoutMk cId="0" sldId="2147483662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41.574" v="228" actId="478"/>
          <pc:sldLayoutMkLst>
            <pc:docMk/>
            <pc:sldMasterMk cId="0" sldId="2147483648"/>
            <pc:sldLayoutMk cId="0" sldId="2147483663"/>
          </pc:sldLayoutMkLst>
          <pc:picChg chg="del">
            <ac:chgData name="B Harika Reddy" userId="ef2b70a80ada116e" providerId="LiveId" clId="{A027CDE1-AF57-4796-A0AB-E5D0607754B4}" dt="2026-02-23T11:20:41.574" v="228" actId="478"/>
            <ac:picMkLst>
              <pc:docMk/>
              <pc:sldMasterMk cId="0" sldId="2147483648"/>
              <pc:sldLayoutMk cId="0" sldId="2147483663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45.672" v="229" actId="478"/>
          <pc:sldLayoutMkLst>
            <pc:docMk/>
            <pc:sldMasterMk cId="0" sldId="2147483648"/>
            <pc:sldLayoutMk cId="0" sldId="2147483664"/>
          </pc:sldLayoutMkLst>
          <pc:picChg chg="del">
            <ac:chgData name="B Harika Reddy" userId="ef2b70a80ada116e" providerId="LiveId" clId="{A027CDE1-AF57-4796-A0AB-E5D0607754B4}" dt="2026-02-23T11:20:45.672" v="229" actId="478"/>
            <ac:picMkLst>
              <pc:docMk/>
              <pc:sldMasterMk cId="0" sldId="2147483648"/>
              <pc:sldLayoutMk cId="0" sldId="2147483664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48.839" v="230" actId="478"/>
          <pc:sldLayoutMkLst>
            <pc:docMk/>
            <pc:sldMasterMk cId="0" sldId="2147483648"/>
            <pc:sldLayoutMk cId="0" sldId="2147483665"/>
          </pc:sldLayoutMkLst>
          <pc:picChg chg="del">
            <ac:chgData name="B Harika Reddy" userId="ef2b70a80ada116e" providerId="LiveId" clId="{A027CDE1-AF57-4796-A0AB-E5D0607754B4}" dt="2026-02-23T11:20:48.839" v="230" actId="478"/>
            <ac:picMkLst>
              <pc:docMk/>
              <pc:sldMasterMk cId="0" sldId="2147483648"/>
              <pc:sldLayoutMk cId="0" sldId="2147483665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52.087" v="231" actId="478"/>
          <pc:sldLayoutMkLst>
            <pc:docMk/>
            <pc:sldMasterMk cId="0" sldId="2147483648"/>
            <pc:sldLayoutMk cId="0" sldId="2147483666"/>
          </pc:sldLayoutMkLst>
          <pc:picChg chg="del">
            <ac:chgData name="B Harika Reddy" userId="ef2b70a80ada116e" providerId="LiveId" clId="{A027CDE1-AF57-4796-A0AB-E5D0607754B4}" dt="2026-02-23T11:20:52.087" v="231" actId="478"/>
            <ac:picMkLst>
              <pc:docMk/>
              <pc:sldMasterMk cId="0" sldId="2147483648"/>
              <pc:sldLayoutMk cId="0" sldId="2147483666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0:56.791" v="232" actId="478"/>
          <pc:sldLayoutMkLst>
            <pc:docMk/>
            <pc:sldMasterMk cId="0" sldId="2147483648"/>
            <pc:sldLayoutMk cId="0" sldId="2147483667"/>
          </pc:sldLayoutMkLst>
          <pc:picChg chg="del">
            <ac:chgData name="B Harika Reddy" userId="ef2b70a80ada116e" providerId="LiveId" clId="{A027CDE1-AF57-4796-A0AB-E5D0607754B4}" dt="2026-02-23T11:20:56.791" v="232" actId="478"/>
            <ac:picMkLst>
              <pc:docMk/>
              <pc:sldMasterMk cId="0" sldId="2147483648"/>
              <pc:sldLayoutMk cId="0" sldId="2147483667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00.373" v="233" actId="478"/>
          <pc:sldLayoutMkLst>
            <pc:docMk/>
            <pc:sldMasterMk cId="0" sldId="2147483648"/>
            <pc:sldLayoutMk cId="0" sldId="2147483668"/>
          </pc:sldLayoutMkLst>
          <pc:picChg chg="del">
            <ac:chgData name="B Harika Reddy" userId="ef2b70a80ada116e" providerId="LiveId" clId="{A027CDE1-AF57-4796-A0AB-E5D0607754B4}" dt="2026-02-23T11:21:00.373" v="233" actId="478"/>
            <ac:picMkLst>
              <pc:docMk/>
              <pc:sldMasterMk cId="0" sldId="2147483648"/>
              <pc:sldLayoutMk cId="0" sldId="2147483668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03.807" v="234" actId="478"/>
          <pc:sldLayoutMkLst>
            <pc:docMk/>
            <pc:sldMasterMk cId="0" sldId="2147483648"/>
            <pc:sldLayoutMk cId="0" sldId="2147483669"/>
          </pc:sldLayoutMkLst>
          <pc:picChg chg="del">
            <ac:chgData name="B Harika Reddy" userId="ef2b70a80ada116e" providerId="LiveId" clId="{A027CDE1-AF57-4796-A0AB-E5D0607754B4}" dt="2026-02-23T11:21:03.807" v="234" actId="478"/>
            <ac:picMkLst>
              <pc:docMk/>
              <pc:sldMasterMk cId="0" sldId="2147483648"/>
              <pc:sldLayoutMk cId="0" sldId="2147483669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07.876" v="235" actId="478"/>
          <pc:sldLayoutMkLst>
            <pc:docMk/>
            <pc:sldMasterMk cId="0" sldId="2147483648"/>
            <pc:sldLayoutMk cId="0" sldId="2147483670"/>
          </pc:sldLayoutMkLst>
          <pc:picChg chg="del">
            <ac:chgData name="B Harika Reddy" userId="ef2b70a80ada116e" providerId="LiveId" clId="{A027CDE1-AF57-4796-A0AB-E5D0607754B4}" dt="2026-02-23T11:21:07.876" v="235" actId="478"/>
            <ac:picMkLst>
              <pc:docMk/>
              <pc:sldMasterMk cId="0" sldId="2147483648"/>
              <pc:sldLayoutMk cId="0" sldId="2147483670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11.391" v="236" actId="478"/>
          <pc:sldLayoutMkLst>
            <pc:docMk/>
            <pc:sldMasterMk cId="0" sldId="2147483648"/>
            <pc:sldLayoutMk cId="0" sldId="2147483671"/>
          </pc:sldLayoutMkLst>
          <pc:picChg chg="del">
            <ac:chgData name="B Harika Reddy" userId="ef2b70a80ada116e" providerId="LiveId" clId="{A027CDE1-AF57-4796-A0AB-E5D0607754B4}" dt="2026-02-23T11:21:11.391" v="236" actId="478"/>
            <ac:picMkLst>
              <pc:docMk/>
              <pc:sldMasterMk cId="0" sldId="2147483648"/>
              <pc:sldLayoutMk cId="0" sldId="2147483671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15.268" v="237" actId="478"/>
          <pc:sldLayoutMkLst>
            <pc:docMk/>
            <pc:sldMasterMk cId="0" sldId="2147483648"/>
            <pc:sldLayoutMk cId="0" sldId="2147483672"/>
          </pc:sldLayoutMkLst>
          <pc:picChg chg="del">
            <ac:chgData name="B Harika Reddy" userId="ef2b70a80ada116e" providerId="LiveId" clId="{A027CDE1-AF57-4796-A0AB-E5D0607754B4}" dt="2026-02-23T11:21:15.268" v="237" actId="478"/>
            <ac:picMkLst>
              <pc:docMk/>
              <pc:sldMasterMk cId="0" sldId="2147483648"/>
              <pc:sldLayoutMk cId="0" sldId="2147483672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19.138" v="238" actId="478"/>
          <pc:sldLayoutMkLst>
            <pc:docMk/>
            <pc:sldMasterMk cId="0" sldId="2147483648"/>
            <pc:sldLayoutMk cId="0" sldId="2147483673"/>
          </pc:sldLayoutMkLst>
          <pc:picChg chg="del">
            <ac:chgData name="B Harika Reddy" userId="ef2b70a80ada116e" providerId="LiveId" clId="{A027CDE1-AF57-4796-A0AB-E5D0607754B4}" dt="2026-02-23T11:21:19.138" v="238" actId="478"/>
            <ac:picMkLst>
              <pc:docMk/>
              <pc:sldMasterMk cId="0" sldId="2147483648"/>
              <pc:sldLayoutMk cId="0" sldId="2147483673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22.879" v="239" actId="478"/>
          <pc:sldLayoutMkLst>
            <pc:docMk/>
            <pc:sldMasterMk cId="0" sldId="2147483648"/>
            <pc:sldLayoutMk cId="0" sldId="2147483674"/>
          </pc:sldLayoutMkLst>
          <pc:picChg chg="del">
            <ac:chgData name="B Harika Reddy" userId="ef2b70a80ada116e" providerId="LiveId" clId="{A027CDE1-AF57-4796-A0AB-E5D0607754B4}" dt="2026-02-23T11:21:22.879" v="239" actId="478"/>
            <ac:picMkLst>
              <pc:docMk/>
              <pc:sldMasterMk cId="0" sldId="2147483648"/>
              <pc:sldLayoutMk cId="0" sldId="2147483674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26.421" v="240" actId="478"/>
          <pc:sldLayoutMkLst>
            <pc:docMk/>
            <pc:sldMasterMk cId="0" sldId="2147483648"/>
            <pc:sldLayoutMk cId="0" sldId="2147483675"/>
          </pc:sldLayoutMkLst>
          <pc:picChg chg="del">
            <ac:chgData name="B Harika Reddy" userId="ef2b70a80ada116e" providerId="LiveId" clId="{A027CDE1-AF57-4796-A0AB-E5D0607754B4}" dt="2026-02-23T11:21:26.421" v="240" actId="478"/>
            <ac:picMkLst>
              <pc:docMk/>
              <pc:sldMasterMk cId="0" sldId="2147483648"/>
              <pc:sldLayoutMk cId="0" sldId="2147483675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31.510" v="241" actId="478"/>
          <pc:sldLayoutMkLst>
            <pc:docMk/>
            <pc:sldMasterMk cId="0" sldId="2147483648"/>
            <pc:sldLayoutMk cId="0" sldId="2147483676"/>
          </pc:sldLayoutMkLst>
          <pc:picChg chg="del">
            <ac:chgData name="B Harika Reddy" userId="ef2b70a80ada116e" providerId="LiveId" clId="{A027CDE1-AF57-4796-A0AB-E5D0607754B4}" dt="2026-02-23T11:21:31.510" v="241" actId="478"/>
            <ac:picMkLst>
              <pc:docMk/>
              <pc:sldMasterMk cId="0" sldId="2147483648"/>
              <pc:sldLayoutMk cId="0" sldId="2147483676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35.579" v="242" actId="478"/>
          <pc:sldLayoutMkLst>
            <pc:docMk/>
            <pc:sldMasterMk cId="0" sldId="2147483648"/>
            <pc:sldLayoutMk cId="0" sldId="2147483677"/>
          </pc:sldLayoutMkLst>
          <pc:picChg chg="del">
            <ac:chgData name="B Harika Reddy" userId="ef2b70a80ada116e" providerId="LiveId" clId="{A027CDE1-AF57-4796-A0AB-E5D0607754B4}" dt="2026-02-23T11:21:35.579" v="242" actId="478"/>
            <ac:picMkLst>
              <pc:docMk/>
              <pc:sldMasterMk cId="0" sldId="2147483648"/>
              <pc:sldLayoutMk cId="0" sldId="2147483677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38.537" v="243" actId="478"/>
          <pc:sldLayoutMkLst>
            <pc:docMk/>
            <pc:sldMasterMk cId="0" sldId="2147483648"/>
            <pc:sldLayoutMk cId="0" sldId="2147483678"/>
          </pc:sldLayoutMkLst>
          <pc:picChg chg="del">
            <ac:chgData name="B Harika Reddy" userId="ef2b70a80ada116e" providerId="LiveId" clId="{A027CDE1-AF57-4796-A0AB-E5D0607754B4}" dt="2026-02-23T11:21:38.537" v="243" actId="478"/>
            <ac:picMkLst>
              <pc:docMk/>
              <pc:sldMasterMk cId="0" sldId="2147483648"/>
              <pc:sldLayoutMk cId="0" sldId="2147483678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42.571" v="244" actId="478"/>
          <pc:sldLayoutMkLst>
            <pc:docMk/>
            <pc:sldMasterMk cId="0" sldId="2147483648"/>
            <pc:sldLayoutMk cId="0" sldId="2147483679"/>
          </pc:sldLayoutMkLst>
          <pc:picChg chg="del">
            <ac:chgData name="B Harika Reddy" userId="ef2b70a80ada116e" providerId="LiveId" clId="{A027CDE1-AF57-4796-A0AB-E5D0607754B4}" dt="2026-02-23T11:21:42.571" v="244" actId="478"/>
            <ac:picMkLst>
              <pc:docMk/>
              <pc:sldMasterMk cId="0" sldId="2147483648"/>
              <pc:sldLayoutMk cId="0" sldId="2147483679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1:46.708" v="245" actId="478"/>
          <pc:sldLayoutMkLst>
            <pc:docMk/>
            <pc:sldMasterMk cId="0" sldId="2147483648"/>
            <pc:sldLayoutMk cId="0" sldId="2147483680"/>
          </pc:sldLayoutMkLst>
          <pc:picChg chg="del">
            <ac:chgData name="B Harika Reddy" userId="ef2b70a80ada116e" providerId="LiveId" clId="{A027CDE1-AF57-4796-A0AB-E5D0607754B4}" dt="2026-02-23T11:21:46.708" v="245" actId="478"/>
            <ac:picMkLst>
              <pc:docMk/>
              <pc:sldMasterMk cId="0" sldId="2147483648"/>
              <pc:sldLayoutMk cId="0" sldId="2147483680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2:00.448" v="246" actId="478"/>
          <pc:sldLayoutMkLst>
            <pc:docMk/>
            <pc:sldMasterMk cId="0" sldId="2147483648"/>
            <pc:sldLayoutMk cId="0" sldId="2147483681"/>
          </pc:sldLayoutMkLst>
          <pc:picChg chg="del">
            <ac:chgData name="B Harika Reddy" userId="ef2b70a80ada116e" providerId="LiveId" clId="{A027CDE1-AF57-4796-A0AB-E5D0607754B4}" dt="2026-02-23T11:22:00.448" v="246" actId="478"/>
            <ac:picMkLst>
              <pc:docMk/>
              <pc:sldMasterMk cId="0" sldId="2147483648"/>
              <pc:sldLayoutMk cId="0" sldId="2147483681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2:05.056" v="247" actId="478"/>
          <pc:sldLayoutMkLst>
            <pc:docMk/>
            <pc:sldMasterMk cId="0" sldId="2147483648"/>
            <pc:sldLayoutMk cId="0" sldId="2147483682"/>
          </pc:sldLayoutMkLst>
          <pc:picChg chg="del">
            <ac:chgData name="B Harika Reddy" userId="ef2b70a80ada116e" providerId="LiveId" clId="{A027CDE1-AF57-4796-A0AB-E5D0607754B4}" dt="2026-02-23T11:22:05.056" v="247" actId="478"/>
            <ac:picMkLst>
              <pc:docMk/>
              <pc:sldMasterMk cId="0" sldId="2147483648"/>
              <pc:sldLayoutMk cId="0" sldId="2147483682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2:08.130" v="248" actId="478"/>
          <pc:sldLayoutMkLst>
            <pc:docMk/>
            <pc:sldMasterMk cId="0" sldId="2147483648"/>
            <pc:sldLayoutMk cId="0" sldId="2147483683"/>
          </pc:sldLayoutMkLst>
          <pc:picChg chg="del">
            <ac:chgData name="B Harika Reddy" userId="ef2b70a80ada116e" providerId="LiveId" clId="{A027CDE1-AF57-4796-A0AB-E5D0607754B4}" dt="2026-02-23T11:22:08.130" v="248" actId="478"/>
            <ac:picMkLst>
              <pc:docMk/>
              <pc:sldMasterMk cId="0" sldId="2147483648"/>
              <pc:sldLayoutMk cId="0" sldId="2147483683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2:11.873" v="249" actId="478"/>
          <pc:sldLayoutMkLst>
            <pc:docMk/>
            <pc:sldMasterMk cId="0" sldId="2147483648"/>
            <pc:sldLayoutMk cId="0" sldId="2147483684"/>
          </pc:sldLayoutMkLst>
          <pc:picChg chg="del">
            <ac:chgData name="B Harika Reddy" userId="ef2b70a80ada116e" providerId="LiveId" clId="{A027CDE1-AF57-4796-A0AB-E5D0607754B4}" dt="2026-02-23T11:22:11.873" v="249" actId="478"/>
            <ac:picMkLst>
              <pc:docMk/>
              <pc:sldMasterMk cId="0" sldId="2147483648"/>
              <pc:sldLayoutMk cId="0" sldId="2147483684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2:17.120" v="250" actId="478"/>
          <pc:sldLayoutMkLst>
            <pc:docMk/>
            <pc:sldMasterMk cId="0" sldId="2147483648"/>
            <pc:sldLayoutMk cId="0" sldId="2147483685"/>
          </pc:sldLayoutMkLst>
          <pc:picChg chg="del">
            <ac:chgData name="B Harika Reddy" userId="ef2b70a80ada116e" providerId="LiveId" clId="{A027CDE1-AF57-4796-A0AB-E5D0607754B4}" dt="2026-02-23T11:22:17.120" v="250" actId="478"/>
            <ac:picMkLst>
              <pc:docMk/>
              <pc:sldMasterMk cId="0" sldId="2147483648"/>
              <pc:sldLayoutMk cId="0" sldId="2147483685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2:20.088" v="251" actId="478"/>
          <pc:sldLayoutMkLst>
            <pc:docMk/>
            <pc:sldMasterMk cId="0" sldId="2147483648"/>
            <pc:sldLayoutMk cId="0" sldId="2147483686"/>
          </pc:sldLayoutMkLst>
          <pc:picChg chg="del">
            <ac:chgData name="B Harika Reddy" userId="ef2b70a80ada116e" providerId="LiveId" clId="{A027CDE1-AF57-4796-A0AB-E5D0607754B4}" dt="2026-02-23T11:22:20.088" v="251" actId="478"/>
            <ac:picMkLst>
              <pc:docMk/>
              <pc:sldMasterMk cId="0" sldId="2147483648"/>
              <pc:sldLayoutMk cId="0" sldId="2147483686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2:24.080" v="252" actId="478"/>
          <pc:sldLayoutMkLst>
            <pc:docMk/>
            <pc:sldMasterMk cId="0" sldId="2147483648"/>
            <pc:sldLayoutMk cId="0" sldId="2147483687"/>
          </pc:sldLayoutMkLst>
          <pc:picChg chg="del">
            <ac:chgData name="B Harika Reddy" userId="ef2b70a80ada116e" providerId="LiveId" clId="{A027CDE1-AF57-4796-A0AB-E5D0607754B4}" dt="2026-02-23T11:22:24.080" v="252" actId="478"/>
            <ac:picMkLst>
              <pc:docMk/>
              <pc:sldMasterMk cId="0" sldId="2147483648"/>
              <pc:sldLayoutMk cId="0" sldId="2147483687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2:28.124" v="253" actId="478"/>
          <pc:sldLayoutMkLst>
            <pc:docMk/>
            <pc:sldMasterMk cId="0" sldId="2147483648"/>
            <pc:sldLayoutMk cId="0" sldId="2147483688"/>
          </pc:sldLayoutMkLst>
          <pc:picChg chg="del">
            <ac:chgData name="B Harika Reddy" userId="ef2b70a80ada116e" providerId="LiveId" clId="{A027CDE1-AF57-4796-A0AB-E5D0607754B4}" dt="2026-02-23T11:22:28.124" v="253" actId="478"/>
            <ac:picMkLst>
              <pc:docMk/>
              <pc:sldMasterMk cId="0" sldId="2147483648"/>
              <pc:sldLayoutMk cId="0" sldId="2147483688"/>
              <ac:picMk id="4" creationId="{00000000-0000-0000-0000-000000000000}"/>
            </ac:picMkLst>
          </pc:picChg>
        </pc:sldLayoutChg>
        <pc:sldLayoutChg chg="delSp mod">
          <pc:chgData name="B Harika Reddy" userId="ef2b70a80ada116e" providerId="LiveId" clId="{A027CDE1-AF57-4796-A0AB-E5D0607754B4}" dt="2026-02-23T11:22:31.241" v="254" actId="478"/>
          <pc:sldLayoutMkLst>
            <pc:docMk/>
            <pc:sldMasterMk cId="0" sldId="2147483648"/>
            <pc:sldLayoutMk cId="0" sldId="2147483689"/>
          </pc:sldLayoutMkLst>
          <pc:picChg chg="del">
            <ac:chgData name="B Harika Reddy" userId="ef2b70a80ada116e" providerId="LiveId" clId="{A027CDE1-AF57-4796-A0AB-E5D0607754B4}" dt="2026-02-23T11:22:31.241" v="254" actId="478"/>
            <ac:picMkLst>
              <pc:docMk/>
              <pc:sldMasterMk cId="0" sldId="2147483648"/>
              <pc:sldLayoutMk cId="0" sldId="2147483689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51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360DD-2A66-7082-5308-75EADE22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37933-9987-5BCE-9437-EBBF92D31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A1319-2CBA-8282-3502-BB47C37D1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BB9E8-E1C0-B08F-57C2-C52F3344A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08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D5E38-BDAC-5CE0-CABF-F71C2F687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EC090-FB37-0C3B-8F16-DFC1E2B10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B70BD-E264-04BF-5ECB-9E4ED56F6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8F8AA-1914-59F0-882B-A732A9C808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5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23" Type="http://schemas.openxmlformats.org/officeDocument/2006/relationships/image" Target="../media/image58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34.png"/><Relationship Id="rId18" Type="http://schemas.openxmlformats.org/officeDocument/2006/relationships/image" Target="../media/image68.sv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openxmlformats.org/officeDocument/2006/relationships/image" Target="../media/image33.sv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sv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5" Type="http://schemas.openxmlformats.org/officeDocument/2006/relationships/image" Target="../media/image36.png"/><Relationship Id="rId10" Type="http://schemas.openxmlformats.org/officeDocument/2006/relationships/image" Target="../media/image66.svg"/><Relationship Id="rId4" Type="http://schemas.openxmlformats.org/officeDocument/2006/relationships/image" Target="../media/image62.svg"/><Relationship Id="rId9" Type="http://schemas.openxmlformats.org/officeDocument/2006/relationships/image" Target="../media/image65.png"/><Relationship Id="rId1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69.pn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5" Type="http://schemas.openxmlformats.org/officeDocument/2006/relationships/image" Target="../media/image8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10" Type="http://schemas.openxmlformats.org/officeDocument/2006/relationships/image" Target="../media/image106.svg"/><Relationship Id="rId4" Type="http://schemas.openxmlformats.org/officeDocument/2006/relationships/image" Target="../media/image100.svg"/><Relationship Id="rId9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Relationship Id="rId9" Type="http://schemas.openxmlformats.org/officeDocument/2006/relationships/image" Target="../media/image3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94.svg"/><Relationship Id="rId3" Type="http://schemas.openxmlformats.org/officeDocument/2006/relationships/image" Target="../media/image137.png"/><Relationship Id="rId7" Type="http://schemas.openxmlformats.org/officeDocument/2006/relationships/image" Target="../media/image141.sv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0.png"/><Relationship Id="rId11" Type="http://schemas.openxmlformats.org/officeDocument/2006/relationships/image" Target="../media/image145.svg"/><Relationship Id="rId5" Type="http://schemas.openxmlformats.org/officeDocument/2006/relationships/image" Target="../media/image139.sv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94.svg"/><Relationship Id="rId3" Type="http://schemas.openxmlformats.org/officeDocument/2006/relationships/image" Target="../media/image148.png"/><Relationship Id="rId7" Type="http://schemas.openxmlformats.org/officeDocument/2006/relationships/image" Target="../media/image141.sv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0.png"/><Relationship Id="rId11" Type="http://schemas.openxmlformats.org/officeDocument/2006/relationships/image" Target="../media/image145.svg"/><Relationship Id="rId5" Type="http://schemas.openxmlformats.org/officeDocument/2006/relationships/image" Target="../media/image150.svg"/><Relationship Id="rId10" Type="http://schemas.openxmlformats.org/officeDocument/2006/relationships/image" Target="../media/image144.png"/><Relationship Id="rId4" Type="http://schemas.openxmlformats.org/officeDocument/2006/relationships/image" Target="../media/image149.png"/><Relationship Id="rId9" Type="http://schemas.openxmlformats.org/officeDocument/2006/relationships/image" Target="../media/image14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3" Type="http://schemas.openxmlformats.org/officeDocument/2006/relationships/image" Target="../media/image152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57.svg"/><Relationship Id="rId4" Type="http://schemas.openxmlformats.org/officeDocument/2006/relationships/image" Target="../media/image153.svg"/><Relationship Id="rId9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8762" y="3198138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CAPSTONE PROJECT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37724" y="46484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9CA3A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Pytest  ·  Robot Framework  ·  Postman  ·  Python  ·  Selenium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870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Technologies Used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120741"/>
            <a:ext cx="4158734" cy="1833682"/>
          </a:xfrm>
          <a:prstGeom prst="roundRect">
            <a:avLst>
              <a:gd name="adj" fmla="val 1958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99899" y="238291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305" y="2580323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9899" y="3340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35773" y="2120741"/>
            <a:ext cx="4158734" cy="1833682"/>
          </a:xfrm>
          <a:prstGeom prst="roundRect">
            <a:avLst>
              <a:gd name="adj" fmla="val 1958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497949" y="238291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7425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355" y="2580323"/>
            <a:ext cx="323136" cy="32313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97949" y="3340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Pytest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9633823" y="2120741"/>
            <a:ext cx="4158853" cy="1833682"/>
          </a:xfrm>
          <a:prstGeom prst="roundRect">
            <a:avLst>
              <a:gd name="adj" fmla="val 1958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9895999" y="238291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D785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404" y="2580323"/>
            <a:ext cx="323136" cy="3231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95999" y="3340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837724" y="431339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Outcomes</a:t>
            </a:r>
            <a:endParaRPr lang="en-US" sz="35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497" y="5247620"/>
            <a:ext cx="358973" cy="3589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15559" y="5235654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automated multiple critical web application scenarios, significantly reducing manual testing effort and execution time.</a:t>
            </a:r>
            <a:endParaRPr lang="en-US" sz="18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5549" y="5247620"/>
            <a:ext cx="358973" cy="35897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033611" y="5235654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test accuracy and consistency through structured automation using Pytest and Selenium.</a:t>
            </a:r>
            <a:endParaRPr lang="en-US" sz="185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63601" y="5247620"/>
            <a:ext cx="358973" cy="35897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0451663" y="5235654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Generated comprehensive HTML reports with detailed results, enhancing visibility, debugging efficiency, and overall testing reliability.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86402" y="792480"/>
            <a:ext cx="366105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Folder Structure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402" y="1502807"/>
            <a:ext cx="2290048" cy="58079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12506" y="1502807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Modules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2506" y="1872377"/>
            <a:ext cx="233362" cy="2333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46952" y="187916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Registration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9504" y="1872377"/>
            <a:ext cx="233362" cy="2333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653951" y="187916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Login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2506" y="2337197"/>
            <a:ext cx="233362" cy="2333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046952" y="234398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Search Product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9504" y="2337197"/>
            <a:ext cx="233362" cy="23336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653951" y="234398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 Product</a:t>
            </a:r>
            <a:endParaRPr lang="en-US" sz="14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12506" y="2802017"/>
            <a:ext cx="233362" cy="23336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046952" y="280880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Remove Product</a:t>
            </a:r>
            <a:endParaRPr lang="en-US" sz="14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9504" y="2802017"/>
            <a:ext cx="233362" cy="233363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0653951" y="280880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Order Product</a:t>
            </a:r>
            <a:endParaRPr lang="en-US" sz="14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2506" y="3266837"/>
            <a:ext cx="233362" cy="233363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7046952" y="327362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Sort Product</a:t>
            </a:r>
            <a:endParaRPr lang="en-US" sz="140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19504" y="3266837"/>
            <a:ext cx="233362" cy="233363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653951" y="327362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Filter Order by User</a:t>
            </a:r>
            <a:endParaRPr lang="en-US" sz="1400" dirty="0"/>
          </a:p>
        </p:txBody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12506" y="3731657"/>
            <a:ext cx="233362" cy="233363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7046952" y="373844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Filter Order by Price</a:t>
            </a:r>
            <a:endParaRPr lang="en-US" sz="1400" dirty="0"/>
          </a:p>
        </p:txBody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19504" y="3731657"/>
            <a:ext cx="233362" cy="233363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10653951" y="373844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Logout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1298" y="70535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 Report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38588"/>
            <a:ext cx="12954952" cy="53350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3138011"/>
            <a:ext cx="954881" cy="449818"/>
          </a:xfrm>
          <a:prstGeom prst="roundRect">
            <a:avLst>
              <a:gd name="adj" fmla="val 63861"/>
            </a:avLst>
          </a:prstGeom>
          <a:solidFill>
            <a:srgbClr val="483304"/>
          </a:solidFill>
          <a:ln/>
        </p:spPr>
      </p:sp>
      <p:sp>
        <p:nvSpPr>
          <p:cNvPr id="4" name="Text 1"/>
          <p:cNvSpPr/>
          <p:nvPr/>
        </p:nvSpPr>
        <p:spPr>
          <a:xfrm>
            <a:off x="981313" y="3209806"/>
            <a:ext cx="66770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 02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368355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UI Automation with Robot Framework</a:t>
            </a:r>
            <a:endParaRPr lang="en-US" sz="4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009" y="658654"/>
            <a:ext cx="9771340" cy="703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UI Automation with Robot Framework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009" y="1839754"/>
            <a:ext cx="12956381" cy="1798915"/>
          </a:xfrm>
          <a:prstGeom prst="roundRect">
            <a:avLst>
              <a:gd name="adj" fmla="val 813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6529" y="1839754"/>
            <a:ext cx="121920" cy="1798915"/>
          </a:xfrm>
          <a:prstGeom prst="roundRect">
            <a:avLst>
              <a:gd name="adj" fmla="val 294241"/>
            </a:avLst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1198007" y="2109311"/>
            <a:ext cx="281356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🎯</a:t>
            </a: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007" y="2604254"/>
            <a:ext cx="12325826" cy="764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automate web application testing using Robot Framework for faster execution, improved accuracy, and reliable validation of application functionality.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009" y="3907393"/>
            <a:ext cx="4159568" cy="3663434"/>
          </a:xfrm>
          <a:prstGeom prst="roundRect">
            <a:avLst>
              <a:gd name="adj" fmla="val 979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67489" y="3937873"/>
            <a:ext cx="4098608" cy="717471"/>
          </a:xfrm>
          <a:prstGeom prst="roundRect">
            <a:avLst>
              <a:gd name="adj" fmla="val 44903"/>
            </a:avLst>
          </a:prstGeom>
          <a:solidFill>
            <a:srgbClr val="00002E"/>
          </a:solidFill>
          <a:ln/>
        </p:spPr>
      </p:sp>
      <p:sp>
        <p:nvSpPr>
          <p:cNvPr id="9" name="Text 7"/>
          <p:cNvSpPr/>
          <p:nvPr/>
        </p:nvSpPr>
        <p:spPr>
          <a:xfrm>
            <a:off x="2737366" y="4060984"/>
            <a:ext cx="358735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1106567" y="4894183"/>
            <a:ext cx="337530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Reusable Keyword Design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6567" y="5389126"/>
            <a:ext cx="3620453" cy="1912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automated test cases using Robot Framework with SeleniumLibrary, implementing reusable keywords for modular and maintainable test design.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35416" y="3907393"/>
            <a:ext cx="4159568" cy="3663434"/>
          </a:xfrm>
          <a:prstGeom prst="roundRect">
            <a:avLst>
              <a:gd name="adj" fmla="val 979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265896" y="3937873"/>
            <a:ext cx="4098608" cy="717471"/>
          </a:xfrm>
          <a:prstGeom prst="roundRect">
            <a:avLst>
              <a:gd name="adj" fmla="val 44903"/>
            </a:avLst>
          </a:prstGeom>
          <a:solidFill>
            <a:srgbClr val="00002E"/>
          </a:solidFill>
          <a:ln/>
        </p:spPr>
      </p:sp>
      <p:sp>
        <p:nvSpPr>
          <p:cNvPr id="14" name="Text 12"/>
          <p:cNvSpPr/>
          <p:nvPr/>
        </p:nvSpPr>
        <p:spPr>
          <a:xfrm>
            <a:off x="7135773" y="4060984"/>
            <a:ext cx="358735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5504974" y="4894183"/>
            <a:ext cx="281356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Data-Driven Testing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504974" y="5389126"/>
            <a:ext cx="3620453" cy="1529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Applied data-driven testing techniques to ensure flexible, scalable, and comprehensive test coverage.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9633823" y="3907393"/>
            <a:ext cx="4159568" cy="3663434"/>
          </a:xfrm>
          <a:prstGeom prst="roundRect">
            <a:avLst>
              <a:gd name="adj" fmla="val 979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9664303" y="3937873"/>
            <a:ext cx="4098608" cy="717471"/>
          </a:xfrm>
          <a:prstGeom prst="roundRect">
            <a:avLst>
              <a:gd name="adj" fmla="val 44903"/>
            </a:avLst>
          </a:prstGeom>
          <a:solidFill>
            <a:srgbClr val="00002E"/>
          </a:solidFill>
          <a:ln/>
        </p:spPr>
      </p:sp>
      <p:sp>
        <p:nvSpPr>
          <p:cNvPr id="19" name="Text 17"/>
          <p:cNvSpPr/>
          <p:nvPr/>
        </p:nvSpPr>
        <p:spPr>
          <a:xfrm>
            <a:off x="11534180" y="4060984"/>
            <a:ext cx="358735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20" name="Text 18"/>
          <p:cNvSpPr/>
          <p:nvPr/>
        </p:nvSpPr>
        <p:spPr>
          <a:xfrm>
            <a:off x="9903381" y="4894183"/>
            <a:ext cx="3193375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Reporting &amp; Screenshots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903381" y="5389126"/>
            <a:ext cx="3620453" cy="1529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Enabled automatic screenshot capture for failures and generated detailed built-in HTML reports and logs for clear test result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9027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Technologies Used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837724" y="1733312"/>
            <a:ext cx="6391037" cy="1534835"/>
          </a:xfrm>
          <a:prstGeom prst="roundRect">
            <a:avLst>
              <a:gd name="adj" fmla="val 1988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63943" y="1959531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F2B42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1702" y="2127290"/>
            <a:ext cx="274677" cy="2746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63943" y="2742724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01639" y="1733312"/>
            <a:ext cx="6391037" cy="1534835"/>
          </a:xfrm>
          <a:prstGeom prst="roundRect">
            <a:avLst>
              <a:gd name="adj" fmla="val 19886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627858" y="1959531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D7425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5617" y="2127290"/>
            <a:ext cx="274677" cy="27467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27858" y="2742724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Robot Framework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3441025"/>
            <a:ext cx="6391037" cy="1534835"/>
          </a:xfrm>
          <a:prstGeom prst="roundRect">
            <a:avLst>
              <a:gd name="adj" fmla="val 1988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1063943" y="3667244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DD785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702" y="3835003"/>
            <a:ext cx="274677" cy="2746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63943" y="4450437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7401639" y="3441025"/>
            <a:ext cx="6391037" cy="1534835"/>
          </a:xfrm>
          <a:prstGeom prst="roundRect">
            <a:avLst>
              <a:gd name="adj" fmla="val 19886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627858" y="3667244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48A8E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5617" y="3835003"/>
            <a:ext cx="274677" cy="2746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27858" y="4450437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Selenium Library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837724" y="5235178"/>
            <a:ext cx="2872502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Outcomes:</a:t>
            </a:r>
            <a:endParaRPr lang="en-US" sz="22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043" y="5863650"/>
            <a:ext cx="305157" cy="30515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98878" y="5853589"/>
            <a:ext cx="5708213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automated multiple critical web application scenarios</a:t>
            </a:r>
            <a:endParaRPr lang="en-US" sz="160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99509" y="5863650"/>
            <a:ext cx="305157" cy="305157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8084344" y="5853589"/>
            <a:ext cx="570833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Reduced manual testing effort and improved execution speed</a:t>
            </a:r>
            <a:endParaRPr lang="en-US" sz="160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4043" y="6830080"/>
            <a:ext cx="305157" cy="305157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1498878" y="6820019"/>
            <a:ext cx="570821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test readability, maintainability, and reporting visibility</a:t>
            </a:r>
            <a:endParaRPr lang="en-US" sz="160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99509" y="6830080"/>
            <a:ext cx="305157" cy="305157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8084344" y="6820019"/>
            <a:ext cx="570833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overall efficiency and reliability of the testing process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1713" y="629960"/>
            <a:ext cx="3130629" cy="391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Folder Structure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822" y="1402641"/>
            <a:ext cx="3482697" cy="57295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85102" y="1205984"/>
            <a:ext cx="1565315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Modules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7485102" y="1484709"/>
            <a:ext cx="532209" cy="798314"/>
          </a:xfrm>
          <a:prstGeom prst="roundRect">
            <a:avLst>
              <a:gd name="adj" fmla="val 360002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1433" y="1784033"/>
            <a:ext cx="199549" cy="1995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91249" y="1617702"/>
            <a:ext cx="5830372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Registration</a:t>
            </a:r>
            <a:endParaRPr lang="en-US" sz="1000" dirty="0"/>
          </a:p>
        </p:txBody>
      </p:sp>
      <p:sp>
        <p:nvSpPr>
          <p:cNvPr id="8" name="Shape 4"/>
          <p:cNvSpPr/>
          <p:nvPr/>
        </p:nvSpPr>
        <p:spPr>
          <a:xfrm>
            <a:off x="7485102" y="2356961"/>
            <a:ext cx="532209" cy="798314"/>
          </a:xfrm>
          <a:prstGeom prst="roundRect">
            <a:avLst>
              <a:gd name="adj" fmla="val 360002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1433" y="2656284"/>
            <a:ext cx="199549" cy="1995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91249" y="2489954"/>
            <a:ext cx="5830372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Login</a:t>
            </a:r>
            <a:endParaRPr lang="en-US" sz="1000" dirty="0"/>
          </a:p>
        </p:txBody>
      </p:sp>
      <p:sp>
        <p:nvSpPr>
          <p:cNvPr id="11" name="Shape 6"/>
          <p:cNvSpPr/>
          <p:nvPr/>
        </p:nvSpPr>
        <p:spPr>
          <a:xfrm>
            <a:off x="7485102" y="3229213"/>
            <a:ext cx="532209" cy="798314"/>
          </a:xfrm>
          <a:prstGeom prst="roundRect">
            <a:avLst>
              <a:gd name="adj" fmla="val 360002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1433" y="3528536"/>
            <a:ext cx="199549" cy="19954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091249" y="3362206"/>
            <a:ext cx="5830372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</a:t>
            </a:r>
            <a:endParaRPr lang="en-US" sz="1000" dirty="0"/>
          </a:p>
        </p:txBody>
      </p:sp>
      <p:sp>
        <p:nvSpPr>
          <p:cNvPr id="14" name="Shape 8"/>
          <p:cNvSpPr/>
          <p:nvPr/>
        </p:nvSpPr>
        <p:spPr>
          <a:xfrm>
            <a:off x="7485102" y="4101465"/>
            <a:ext cx="532209" cy="798314"/>
          </a:xfrm>
          <a:prstGeom prst="roundRect">
            <a:avLst>
              <a:gd name="adj" fmla="val 360002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1433" y="4400788"/>
            <a:ext cx="199549" cy="19954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091249" y="4234458"/>
            <a:ext cx="5830372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Sorting</a:t>
            </a:r>
            <a:endParaRPr lang="en-US" sz="1000" dirty="0"/>
          </a:p>
        </p:txBody>
      </p:sp>
      <p:sp>
        <p:nvSpPr>
          <p:cNvPr id="17" name="Shape 10"/>
          <p:cNvSpPr/>
          <p:nvPr/>
        </p:nvSpPr>
        <p:spPr>
          <a:xfrm>
            <a:off x="7485102" y="4973717"/>
            <a:ext cx="532209" cy="798314"/>
          </a:xfrm>
          <a:prstGeom prst="roundRect">
            <a:avLst>
              <a:gd name="adj" fmla="val 360002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51433" y="5273040"/>
            <a:ext cx="199549" cy="19954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091249" y="5106710"/>
            <a:ext cx="5830372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Cart Validation</a:t>
            </a:r>
            <a:endParaRPr lang="en-US" sz="1000" dirty="0"/>
          </a:p>
        </p:txBody>
      </p:sp>
      <p:sp>
        <p:nvSpPr>
          <p:cNvPr id="20" name="Shape 12"/>
          <p:cNvSpPr/>
          <p:nvPr/>
        </p:nvSpPr>
        <p:spPr>
          <a:xfrm>
            <a:off x="7485102" y="5845969"/>
            <a:ext cx="532209" cy="798314"/>
          </a:xfrm>
          <a:prstGeom prst="roundRect">
            <a:avLst>
              <a:gd name="adj" fmla="val 360002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51433" y="6145292"/>
            <a:ext cx="199549" cy="199549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8091249" y="5978962"/>
            <a:ext cx="5830372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Billing Validation</a:t>
            </a:r>
            <a:endParaRPr lang="en-US" sz="1000" dirty="0"/>
          </a:p>
        </p:txBody>
      </p:sp>
      <p:sp>
        <p:nvSpPr>
          <p:cNvPr id="23" name="Shape 14"/>
          <p:cNvSpPr/>
          <p:nvPr/>
        </p:nvSpPr>
        <p:spPr>
          <a:xfrm>
            <a:off x="7485102" y="6718221"/>
            <a:ext cx="532209" cy="798314"/>
          </a:xfrm>
          <a:prstGeom prst="roundRect">
            <a:avLst>
              <a:gd name="adj" fmla="val 360002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51433" y="7017544"/>
            <a:ext cx="199549" cy="199549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8091249" y="6851213"/>
            <a:ext cx="5830372" cy="165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Logout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4838" y="442972"/>
            <a:ext cx="366105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 Report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71" y="1331476"/>
            <a:ext cx="6715244" cy="62263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9250"/>
            <a:ext cx="109604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Failed Test Case for both Pytest and Robot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852017"/>
            <a:ext cx="12954952" cy="57082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7840"/>
            <a:ext cx="7468553" cy="985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Faced During UI Automation Testing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837724" y="1979057"/>
            <a:ext cx="7468553" cy="1213247"/>
          </a:xfrm>
          <a:prstGeom prst="roundRect">
            <a:avLst>
              <a:gd name="adj" fmla="val 20717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0485" y="2161818"/>
            <a:ext cx="502682" cy="502682"/>
          </a:xfrm>
          <a:prstGeom prst="roundRect">
            <a:avLst>
              <a:gd name="adj" fmla="val 18188608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716" y="2300049"/>
            <a:ext cx="226100" cy="226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485" y="2781776"/>
            <a:ext cx="7103031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Interacting with elements (like a "Success" message) during assertion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837724" y="3309580"/>
            <a:ext cx="7468553" cy="1213247"/>
          </a:xfrm>
          <a:prstGeom prst="roundRect">
            <a:avLst>
              <a:gd name="adj" fmla="val 20717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1020485" y="3492341"/>
            <a:ext cx="502682" cy="502682"/>
          </a:xfrm>
          <a:prstGeom prst="roundRect">
            <a:avLst>
              <a:gd name="adj" fmla="val 18188608"/>
            </a:avLst>
          </a:prstGeom>
          <a:solidFill>
            <a:srgbClr val="D7425E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8716" y="3630573"/>
            <a:ext cx="226100" cy="2261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485" y="4112300"/>
            <a:ext cx="7103031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Elements with IDs or Classes that change on every page refresh (common in e-commerce sites).</a:t>
            </a:r>
            <a:endParaRPr lang="en-US" sz="1300" dirty="0"/>
          </a:p>
        </p:txBody>
      </p:sp>
      <p:sp>
        <p:nvSpPr>
          <p:cNvPr id="12" name="Shape 7"/>
          <p:cNvSpPr/>
          <p:nvPr/>
        </p:nvSpPr>
        <p:spPr>
          <a:xfrm>
            <a:off x="837724" y="4640104"/>
            <a:ext cx="7468553" cy="1441013"/>
          </a:xfrm>
          <a:prstGeom prst="roundRect">
            <a:avLst>
              <a:gd name="adj" fmla="val 17443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1020485" y="4822865"/>
            <a:ext cx="502682" cy="502682"/>
          </a:xfrm>
          <a:prstGeom prst="roundRect">
            <a:avLst>
              <a:gd name="adj" fmla="val 18188608"/>
            </a:avLst>
          </a:prstGeom>
          <a:solidFill>
            <a:srgbClr val="DD785E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8716" y="4961096"/>
            <a:ext cx="226100" cy="2261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485" y="5442823"/>
            <a:ext cx="7103031" cy="455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During automation testing, elements inside an iframe were not accessible, causing NoSuchElementException and interaction failures.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837724" y="6198394"/>
            <a:ext cx="7468553" cy="1213247"/>
          </a:xfrm>
          <a:prstGeom prst="roundRect">
            <a:avLst>
              <a:gd name="adj" fmla="val 20717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7" name="Shape 11"/>
          <p:cNvSpPr/>
          <p:nvPr/>
        </p:nvSpPr>
        <p:spPr>
          <a:xfrm>
            <a:off x="1020485" y="6381155"/>
            <a:ext cx="502682" cy="502682"/>
          </a:xfrm>
          <a:prstGeom prst="roundRect">
            <a:avLst>
              <a:gd name="adj" fmla="val 18188608"/>
            </a:avLst>
          </a:prstGeom>
          <a:solidFill>
            <a:srgbClr val="48A8E2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8716" y="6519386"/>
            <a:ext cx="226100" cy="2261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20485" y="7001113"/>
            <a:ext cx="7103031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Tests failing because a previous test left an item in the cart or didn't log out.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711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Group Members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153966"/>
            <a:ext cx="478750" cy="478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5678" y="32362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Bollavaram Harika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15678" y="3731776"/>
            <a:ext cx="334089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B.Tech (ECE)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776" y="3153966"/>
            <a:ext cx="478750" cy="47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5677" y="49851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Peddireddi Neeraja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33730" y="3913537"/>
            <a:ext cx="334089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B.Tech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(IT)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3828" y="3153966"/>
            <a:ext cx="478750" cy="47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33730" y="3200684"/>
            <a:ext cx="334089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Thulasimogga Bhanu Prasad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451782" y="3837468"/>
            <a:ext cx="334089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B.Tech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(ECE)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4945499"/>
            <a:ext cx="478750" cy="47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33730" y="50535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Sathi Abhinay Reddy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15678" y="5426434"/>
            <a:ext cx="334089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B.Tech (CSE)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776" y="4945499"/>
            <a:ext cx="478750" cy="47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373597" y="3073467"/>
            <a:ext cx="334089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Chinnarangareddy Gari Omkarnath Reddy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33730" y="5426434"/>
            <a:ext cx="334089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B.Tech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(CSE)</a:t>
            </a:r>
            <a:endParaRPr lang="en-US" sz="18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3828" y="4945499"/>
            <a:ext cx="478750" cy="4787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451783" y="5027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Singireddy Vikram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0451783" y="5426434"/>
            <a:ext cx="334089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B.Tech (CSE)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21281"/>
            <a:ext cx="6409134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Challenges are Solved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324124" y="1645682"/>
            <a:ext cx="21538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324124" y="1981200"/>
            <a:ext cx="7468553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6324124" y="2149793"/>
            <a:ext cx="7468553" cy="654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Implemented Expected conditions to wait specifically for the visibility or presence of text before proceeding with assertions.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324124" y="3159800"/>
            <a:ext cx="21538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324124" y="3495318"/>
            <a:ext cx="7468553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9" name="Text 6"/>
          <p:cNvSpPr/>
          <p:nvPr/>
        </p:nvSpPr>
        <p:spPr>
          <a:xfrm>
            <a:off x="6324124" y="3663910"/>
            <a:ext cx="7468553" cy="654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Advanced XPath &amp; CSS Selectors like contains() or starts-with() and relied on stable parent-child relationships rather than volatile IDs.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324124" y="4673918"/>
            <a:ext cx="21538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324124" y="5009436"/>
            <a:ext cx="7468553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2" name="Text 9"/>
          <p:cNvSpPr/>
          <p:nvPr/>
        </p:nvSpPr>
        <p:spPr>
          <a:xfrm>
            <a:off x="6324124" y="5178028"/>
            <a:ext cx="7468553" cy="654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resolved it by disabling iframe loading via browser options in conftest.py (or alternatively by switching to the iframe using driver.switch_to.frame()).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324124" y="6188035"/>
            <a:ext cx="21538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324124" y="6523553"/>
            <a:ext cx="7468553" cy="3048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5" name="Text 12"/>
          <p:cNvSpPr/>
          <p:nvPr/>
        </p:nvSpPr>
        <p:spPr>
          <a:xfrm>
            <a:off x="6324124" y="6692146"/>
            <a:ext cx="7468553" cy="654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Leveraged Pytest Fixtures with "Setup" and "Teardown" logic. This ensures every test starts with a clean browser session and a fresh state.</a:t>
            </a:r>
            <a:endParaRPr lang="en-US" sz="16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53ECB-528E-6B8D-4567-3AC757319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17E8B034-A1DF-FAC0-671D-C3A58BA46F03}"/>
              </a:ext>
            </a:extLst>
          </p:cNvPr>
          <p:cNvSpPr/>
          <p:nvPr/>
        </p:nvSpPr>
        <p:spPr>
          <a:xfrm>
            <a:off x="837724" y="2347793"/>
            <a:ext cx="999292" cy="449818"/>
          </a:xfrm>
          <a:prstGeom prst="roundRect">
            <a:avLst>
              <a:gd name="adj" fmla="val 63861"/>
            </a:avLst>
          </a:prstGeom>
          <a:solidFill>
            <a:srgbClr val="483304"/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8A99815-E33A-2971-F1F7-1791E4F07769}"/>
              </a:ext>
            </a:extLst>
          </p:cNvPr>
          <p:cNvSpPr/>
          <p:nvPr/>
        </p:nvSpPr>
        <p:spPr>
          <a:xfrm>
            <a:off x="981313" y="2419588"/>
            <a:ext cx="71211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</a:t>
            </a:r>
            <a:endParaRPr lang="en-US" sz="15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E4BECF5-6CCC-B366-C315-C41A151F6FF3}"/>
              </a:ext>
            </a:extLst>
          </p:cNvPr>
          <p:cNvSpPr/>
          <p:nvPr/>
        </p:nvSpPr>
        <p:spPr>
          <a:xfrm>
            <a:off x="837724" y="2893338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4BACC6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</a:t>
            </a:r>
            <a:r>
              <a:rPr lang="en-US" sz="8850" dirty="0">
                <a:solidFill>
                  <a:srgbClr val="C0504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02</a:t>
            </a:r>
            <a:endParaRPr lang="en-US" sz="885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FBE02E75-F237-09F7-4193-2B3C04BEFFD2}"/>
              </a:ext>
            </a:extLst>
          </p:cNvPr>
          <p:cNvSpPr/>
          <p:nvPr/>
        </p:nvSpPr>
        <p:spPr>
          <a:xfrm>
            <a:off x="837724" y="4660344"/>
            <a:ext cx="7468553" cy="1221343"/>
          </a:xfrm>
          <a:prstGeom prst="roundRect">
            <a:avLst>
              <a:gd name="adj" fmla="val 29400"/>
            </a:avLst>
          </a:prstGeom>
          <a:solidFill>
            <a:srgbClr val="483304"/>
          </a:solidFill>
          <a:ln/>
        </p:spPr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DC1693F8-2000-25FC-F667-F2ABB330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39" y="4991933"/>
            <a:ext cx="563166" cy="450533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2DAA31A1-82E5-A4D5-6FE2-652DC49904C3}"/>
              </a:ext>
            </a:extLst>
          </p:cNvPr>
          <p:cNvSpPr/>
          <p:nvPr/>
        </p:nvSpPr>
        <p:spPr>
          <a:xfrm>
            <a:off x="1879521" y="4959429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Automation</a:t>
            </a:r>
            <a:endParaRPr lang="en-US" sz="3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195442-709F-E5D6-12B4-1624C2D7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135" y="0"/>
            <a:ext cx="459326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70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I">
            <a:extLst>
              <a:ext uri="{FF2B5EF4-FFF2-40B4-BE49-F238E27FC236}">
                <a16:creationId xmlns:a16="http://schemas.microsoft.com/office/drawing/2014/main" id="{EBF043D9-1F54-DC96-EE8C-AF8F8696F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303" y="2222339"/>
            <a:ext cx="11483632" cy="473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2FB0D74D-0317-82A8-B4C6-AE0F090E93F3}"/>
              </a:ext>
            </a:extLst>
          </p:cNvPr>
          <p:cNvSpPr/>
          <p:nvPr/>
        </p:nvSpPr>
        <p:spPr>
          <a:xfrm>
            <a:off x="5533091" y="9182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</a:rPr>
              <a:t>Foodie APP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8002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833F-6674-6F67-418F-D85D7499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FB74CE-30A6-658C-B43F-A1BB9C375D34}"/>
              </a:ext>
            </a:extLst>
          </p:cNvPr>
          <p:cNvSpPr/>
          <p:nvPr/>
        </p:nvSpPr>
        <p:spPr>
          <a:xfrm>
            <a:off x="845344" y="13846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0F7576A-4267-8BAA-2C0C-FADFEEC50561}"/>
              </a:ext>
            </a:extLst>
          </p:cNvPr>
          <p:cNvSpPr/>
          <p:nvPr/>
        </p:nvSpPr>
        <p:spPr>
          <a:xfrm>
            <a:off x="837723" y="2792449"/>
            <a:ext cx="13099733" cy="4545899"/>
          </a:xfrm>
          <a:prstGeom prst="roundRect">
            <a:avLst>
              <a:gd name="adj" fmla="val 126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C3CC943-E6DD-00FC-5B47-1D482F998793}"/>
              </a:ext>
            </a:extLst>
          </p:cNvPr>
          <p:cNvSpPr/>
          <p:nvPr/>
        </p:nvSpPr>
        <p:spPr>
          <a:xfrm>
            <a:off x="845344" y="3294936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FCBFF21-9BB6-750F-6C62-D7578EBE34D4}"/>
              </a:ext>
            </a:extLst>
          </p:cNvPr>
          <p:cNvSpPr/>
          <p:nvPr/>
        </p:nvSpPr>
        <p:spPr>
          <a:xfrm>
            <a:off x="1084778" y="344614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</a:t>
            </a:r>
            <a:endParaRPr lang="en-US" sz="18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BA5E0BD-21CF-454E-2EE3-F5E27DAA3FE6}"/>
              </a:ext>
            </a:extLst>
          </p:cNvPr>
          <p:cNvSpPr/>
          <p:nvPr/>
        </p:nvSpPr>
        <p:spPr>
          <a:xfrm>
            <a:off x="4323517" y="344614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Type</a:t>
            </a:r>
            <a:endParaRPr lang="en-US" sz="18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4750288-9549-E4C2-A3DE-C6CFCC65D190}"/>
              </a:ext>
            </a:extLst>
          </p:cNvPr>
          <p:cNvSpPr/>
          <p:nvPr/>
        </p:nvSpPr>
        <p:spPr>
          <a:xfrm>
            <a:off x="6911459" y="3446145"/>
            <a:ext cx="30074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&amp; Technologies</a:t>
            </a:r>
            <a:endParaRPr lang="en-US" sz="18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AF00954-B198-900E-F433-33D34A847B94}"/>
              </a:ext>
            </a:extLst>
          </p:cNvPr>
          <p:cNvSpPr/>
          <p:nvPr/>
        </p:nvSpPr>
        <p:spPr>
          <a:xfrm>
            <a:off x="10405110" y="3446145"/>
            <a:ext cx="3140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Outcome</a:t>
            </a:r>
            <a:endParaRPr lang="en-US" sz="18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C4ADF731-A860-8322-4994-448657B566C1}"/>
              </a:ext>
            </a:extLst>
          </p:cNvPr>
          <p:cNvSpPr/>
          <p:nvPr/>
        </p:nvSpPr>
        <p:spPr>
          <a:xfrm>
            <a:off x="845344" y="3980378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76798D6-CD11-C5AB-D6F9-2A9A26D76366}"/>
              </a:ext>
            </a:extLst>
          </p:cNvPr>
          <p:cNvSpPr/>
          <p:nvPr/>
        </p:nvSpPr>
        <p:spPr>
          <a:xfrm>
            <a:off x="1084778" y="4131588"/>
            <a:ext cx="27524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Testing using Postman</a:t>
            </a: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9D667D2A-AD55-52AB-0004-0584115F8EE2}"/>
              </a:ext>
            </a:extLst>
          </p:cNvPr>
          <p:cNvSpPr/>
          <p:nvPr/>
        </p:nvSpPr>
        <p:spPr>
          <a:xfrm>
            <a:off x="4323515" y="5326173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Automation (Pytest)</a:t>
            </a:r>
            <a:endParaRPr lang="en-US" sz="18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2D17937F-2ADD-3F03-CE7F-8F3CEDC80D74}"/>
              </a:ext>
            </a:extLst>
          </p:cNvPr>
          <p:cNvSpPr/>
          <p:nvPr/>
        </p:nvSpPr>
        <p:spPr>
          <a:xfrm>
            <a:off x="6911459" y="5112572"/>
            <a:ext cx="300740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Python, Requests Library, Pytest</a:t>
            </a:r>
            <a:endParaRPr lang="en-US" sz="18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D97BE8D3-4A63-34EB-4762-3DCA4C23CFC3}"/>
              </a:ext>
            </a:extLst>
          </p:cNvPr>
          <p:cNvSpPr/>
          <p:nvPr/>
        </p:nvSpPr>
        <p:spPr>
          <a:xfrm>
            <a:off x="10405110" y="5094866"/>
            <a:ext cx="3140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Validated Status code and Schema</a:t>
            </a:r>
            <a:endParaRPr lang="en-US" sz="18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759F3E91-C17D-6266-3F98-2C023C13790C}"/>
              </a:ext>
            </a:extLst>
          </p:cNvPr>
          <p:cNvSpPr/>
          <p:nvPr/>
        </p:nvSpPr>
        <p:spPr>
          <a:xfrm>
            <a:off x="1084778" y="5200055"/>
            <a:ext cx="27524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Pytest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Automation Framework</a:t>
            </a:r>
            <a:endParaRPr lang="en-US" sz="185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B1C65D50-0C2F-5EEF-736F-AE3E542AECBF}"/>
              </a:ext>
            </a:extLst>
          </p:cNvPr>
          <p:cNvSpPr/>
          <p:nvPr/>
        </p:nvSpPr>
        <p:spPr>
          <a:xfrm>
            <a:off x="4323516" y="6270403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Automation (Robot)</a:t>
            </a:r>
            <a:endParaRPr lang="en-US" sz="185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568EBDBA-23A3-B72C-1A76-CDEC7423D879}"/>
              </a:ext>
            </a:extLst>
          </p:cNvPr>
          <p:cNvSpPr/>
          <p:nvPr/>
        </p:nvSpPr>
        <p:spPr>
          <a:xfrm>
            <a:off x="6911459" y="6039457"/>
            <a:ext cx="300740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Robot Framework, Requests Library</a:t>
            </a:r>
            <a:endParaRPr lang="en-US" sz="185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D7B26883-F3CA-1F06-B0B8-5EED086F4354}"/>
              </a:ext>
            </a:extLst>
          </p:cNvPr>
          <p:cNvSpPr/>
          <p:nvPr/>
        </p:nvSpPr>
        <p:spPr>
          <a:xfrm>
            <a:off x="10404991" y="6008428"/>
            <a:ext cx="3140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Keyword, data driven testing of full app workflow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FFFFFF"/>
              </a:solidFill>
              <a:latin typeface="PT Sans" pitchFamily="34" charset="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C1458662-3A27-CE7C-2679-A023046BB61D}"/>
              </a:ext>
            </a:extLst>
          </p:cNvPr>
          <p:cNvSpPr/>
          <p:nvPr/>
        </p:nvSpPr>
        <p:spPr>
          <a:xfrm>
            <a:off x="997744" y="5962407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2296F85-8A3D-3A82-1BEE-1D440092B2DA}"/>
              </a:ext>
            </a:extLst>
          </p:cNvPr>
          <p:cNvSpPr/>
          <p:nvPr/>
        </p:nvSpPr>
        <p:spPr>
          <a:xfrm>
            <a:off x="1084778" y="6078891"/>
            <a:ext cx="27524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Robot Automation Framework</a:t>
            </a:r>
            <a:endParaRPr lang="en-US" sz="185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AEBAD583-AC87-9594-0F45-17DF2E212AF4}"/>
              </a:ext>
            </a:extLst>
          </p:cNvPr>
          <p:cNvSpPr/>
          <p:nvPr/>
        </p:nvSpPr>
        <p:spPr>
          <a:xfrm>
            <a:off x="4323514" y="4359707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Manual Testing</a:t>
            </a:r>
            <a:endParaRPr lang="en-US" sz="1850" dirty="0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ACC53037-B278-A002-C65E-AE900704B13A}"/>
              </a:ext>
            </a:extLst>
          </p:cNvPr>
          <p:cNvSpPr/>
          <p:nvPr/>
        </p:nvSpPr>
        <p:spPr>
          <a:xfrm>
            <a:off x="6911459" y="4091938"/>
            <a:ext cx="300740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Postman</a:t>
            </a:r>
            <a:endParaRPr lang="en-US" sz="1850" dirty="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63F92D6C-DAEA-EC30-68F5-7BB5664992C1}"/>
              </a:ext>
            </a:extLst>
          </p:cNvPr>
          <p:cNvSpPr/>
          <p:nvPr/>
        </p:nvSpPr>
        <p:spPr>
          <a:xfrm>
            <a:off x="10404990" y="4026400"/>
            <a:ext cx="3140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</a:rPr>
              <a:t>Validated URL endpoints and response data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525837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2285048"/>
            <a:ext cx="1000601" cy="495538"/>
          </a:xfrm>
          <a:prstGeom prst="roundRect">
            <a:avLst>
              <a:gd name="adj" fmla="val 5796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04173" y="2379702"/>
            <a:ext cx="66770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 03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2876312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Testing using POSTMAN</a:t>
            </a:r>
            <a:endParaRPr lang="en-US" sz="6100" dirty="0"/>
          </a:p>
        </p:txBody>
      </p:sp>
      <p:sp>
        <p:nvSpPr>
          <p:cNvPr id="6" name="Text 3"/>
          <p:cNvSpPr/>
          <p:nvPr/>
        </p:nvSpPr>
        <p:spPr>
          <a:xfrm>
            <a:off x="837724" y="517838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API endpoints, validating responses, and streamlining workflows using Postman's powerful testing environment.</a:t>
            </a: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2821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HTTP Methods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607106"/>
            <a:ext cx="1295495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4 most commonly used HTTP methods for interacting with resources in a RESTful API.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2102763"/>
            <a:ext cx="6391037" cy="2645569"/>
          </a:xfrm>
          <a:prstGeom prst="roundRect">
            <a:avLst>
              <a:gd name="adj" fmla="val 1153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63943" y="2328982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F2B42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1702" y="2496741"/>
            <a:ext cx="274677" cy="2746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63943" y="3112175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63943" y="3515082"/>
            <a:ext cx="593859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Read-only access to a resource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63943" y="3919895"/>
            <a:ext cx="593859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case: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Retrieve a member or data from the server without modifying it.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01639" y="2102763"/>
            <a:ext cx="6391037" cy="2645569"/>
          </a:xfrm>
          <a:prstGeom prst="roundRect">
            <a:avLst>
              <a:gd name="adj" fmla="val 1153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27858" y="2328982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D7425E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5617" y="2496741"/>
            <a:ext cx="274677" cy="2746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27858" y="3112175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POST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627858" y="3515082"/>
            <a:ext cx="593859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new resource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627858" y="3919895"/>
            <a:ext cx="593859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case: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Submit data to create a new entry on the server.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837724" y="4921210"/>
            <a:ext cx="6391037" cy="2645569"/>
          </a:xfrm>
          <a:prstGeom prst="roundRect">
            <a:avLst>
              <a:gd name="adj" fmla="val 1153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1063943" y="5147429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DD785E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702" y="5315188"/>
            <a:ext cx="274677" cy="2746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63943" y="5930622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PUT</a:t>
            </a: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1063943" y="6333530"/>
            <a:ext cx="593859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or create a resource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1063943" y="6738342"/>
            <a:ext cx="593859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case: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Replace an existing resource or create a new one if it doesn't exist.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7401639" y="4921210"/>
            <a:ext cx="6391037" cy="2645569"/>
          </a:xfrm>
          <a:prstGeom prst="roundRect">
            <a:avLst>
              <a:gd name="adj" fmla="val 1153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7627858" y="5147429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48A8E2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5617" y="5315188"/>
            <a:ext cx="274677" cy="2746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27858" y="5930622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DELETE</a:t>
            </a:r>
            <a:endParaRPr lang="en-US" sz="1850" dirty="0"/>
          </a:p>
        </p:txBody>
      </p:sp>
      <p:sp>
        <p:nvSpPr>
          <p:cNvPr id="26" name="Text 20"/>
          <p:cNvSpPr/>
          <p:nvPr/>
        </p:nvSpPr>
        <p:spPr>
          <a:xfrm>
            <a:off x="7627858" y="6333530"/>
            <a:ext cx="593859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Remove a resource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7627858" y="6738342"/>
            <a:ext cx="593859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case: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Permanently delete a specified resource from the server.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0327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837724" y="1731764"/>
            <a:ext cx="6380559" cy="3062049"/>
          </a:xfrm>
          <a:prstGeom prst="roundRect">
            <a:avLst>
              <a:gd name="adj" fmla="val 10554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8204" y="1762244"/>
            <a:ext cx="6319599" cy="646271"/>
          </a:xfrm>
          <a:prstGeom prst="roundRect">
            <a:avLst>
              <a:gd name="adj" fmla="val 44345"/>
            </a:avLst>
          </a:prstGeom>
          <a:solidFill>
            <a:srgbClr val="00002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6436" y="1912382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3588" y="2602349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Foodie App?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3588" y="3035498"/>
            <a:ext cx="5888831" cy="654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digital platform designed for seamless food ordering, connecting users with a variety of restaurants and dishes.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12117" y="1731764"/>
            <a:ext cx="6380559" cy="3062049"/>
          </a:xfrm>
          <a:prstGeom prst="roundRect">
            <a:avLst>
              <a:gd name="adj" fmla="val 10554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42597" y="1762244"/>
            <a:ext cx="6319599" cy="646271"/>
          </a:xfrm>
          <a:prstGeom prst="roundRect">
            <a:avLst>
              <a:gd name="adj" fmla="val 44345"/>
            </a:avLst>
          </a:prstGeom>
          <a:solidFill>
            <a:srgbClr val="00002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0829" y="1912382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7981" y="2602349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57981" y="3035498"/>
            <a:ext cx="5888831" cy="1512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Restaurant registration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Dish management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profiles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Order placement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837724" y="4987647"/>
            <a:ext cx="6380559" cy="2531507"/>
          </a:xfrm>
          <a:prstGeom prst="roundRect">
            <a:avLst>
              <a:gd name="adj" fmla="val 12766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68204" y="5018127"/>
            <a:ext cx="6319599" cy="646271"/>
          </a:xfrm>
          <a:prstGeom prst="roundRect">
            <a:avLst>
              <a:gd name="adj" fmla="val 44345"/>
            </a:avLst>
          </a:prstGeom>
          <a:solidFill>
            <a:srgbClr val="00002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6436" y="5168265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83588" y="585823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Challenge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1083588" y="6291382"/>
            <a:ext cx="5888831" cy="981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testing of complex, interconnected REST APIs is time-consuming, prone to human error, and difficult to scale with frequent application updates.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12117" y="4987647"/>
            <a:ext cx="6380559" cy="2531507"/>
          </a:xfrm>
          <a:prstGeom prst="roundRect">
            <a:avLst>
              <a:gd name="adj" fmla="val 12766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42597" y="5018127"/>
            <a:ext cx="6319599" cy="646271"/>
          </a:xfrm>
          <a:prstGeom prst="roundRect">
            <a:avLst>
              <a:gd name="adj" fmla="val 44345"/>
            </a:avLst>
          </a:prstGeom>
          <a:solidFill>
            <a:srgbClr val="00002E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0829" y="5168265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7981" y="585823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Solution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57981" y="6291382"/>
            <a:ext cx="5888831" cy="654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testing using </a:t>
            </a: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Pytest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Robot Framework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ensure the accuracy and reliability of API responses.</a:t>
            </a:r>
            <a:endParaRPr lang="en-US" sz="16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76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Restaurant Module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3123962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135" y="3123962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26" y="3123962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718" y="3123962"/>
            <a:ext cx="3091339" cy="309133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76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Dish Module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3123962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135" y="3123962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26" y="3123962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718" y="3123962"/>
            <a:ext cx="3091339" cy="30913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76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Module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3123962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135" y="3123962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26" y="3123962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718" y="3123962"/>
            <a:ext cx="3091339" cy="30913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84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11266"/>
            <a:ext cx="6357818" cy="718066"/>
          </a:xfrm>
          <a:prstGeom prst="roundRect">
            <a:avLst>
              <a:gd name="adj" fmla="val 48005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7146" y="2690813"/>
            <a:ext cx="358973" cy="358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7039" y="3468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96418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Automation testing using pytest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2511266"/>
            <a:ext cx="6357818" cy="718066"/>
          </a:xfrm>
          <a:prstGeom prst="roundRect">
            <a:avLst>
              <a:gd name="adj" fmla="val 48005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4280" y="2690813"/>
            <a:ext cx="358973" cy="3589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74173" y="3468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Robot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74173" y="396418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Automation testing using Robot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4825841"/>
            <a:ext cx="6357818" cy="718066"/>
          </a:xfrm>
          <a:prstGeom prst="roundRect">
            <a:avLst>
              <a:gd name="adj" fmla="val 48005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7146" y="5005388"/>
            <a:ext cx="358973" cy="3589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77039" y="5783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Generating API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77039" y="6278761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Generating API Using Flask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7434858" y="4825841"/>
            <a:ext cx="6357818" cy="718066"/>
          </a:xfrm>
          <a:prstGeom prst="roundRect">
            <a:avLst>
              <a:gd name="adj" fmla="val 480052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4280" y="5005388"/>
            <a:ext cx="358973" cy="3589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74173" y="5783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POSTMAN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674173" y="6278761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Validating APIs</a:t>
            </a:r>
            <a:endParaRPr lang="en-US" sz="18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40512"/>
            <a:ext cx="59138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User/Customer Module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2576870"/>
            <a:ext cx="4185523" cy="418552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319" y="2576870"/>
            <a:ext cx="4185642" cy="418564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414" y="2576870"/>
            <a:ext cx="4185642" cy="418564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76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Order Module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3123962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135" y="3123962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26" y="3123962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718" y="3123962"/>
            <a:ext cx="3091339" cy="309133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69519"/>
            <a:ext cx="103205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3: Foodie App - Postman Testing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52286"/>
            <a:ext cx="6357818" cy="3307794"/>
          </a:xfrm>
          <a:prstGeom prst="roundRect">
            <a:avLst>
              <a:gd name="adj" fmla="val 10855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07519" y="3322082"/>
            <a:ext cx="472118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Pytest Automation Framework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107519" y="388798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Type: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Automation (Pytest)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07519" y="4414599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&amp; Technologies: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Python, Requests Library, Pytest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107519" y="4941213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Outcome: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Built re-usable scripts with Automated Report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3052286"/>
            <a:ext cx="6357818" cy="3307794"/>
          </a:xfrm>
          <a:prstGeom prst="roundRect">
            <a:avLst>
              <a:gd name="adj" fmla="val 10855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04653" y="3322082"/>
            <a:ext cx="466344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Robot Automation Framework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704653" y="3887986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Type: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Automation (Robot)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704653" y="4414599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&amp; Technologies: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Robot Framework, Requests Library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704653" y="5324237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Outcome: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Keyword, data driven testing of full app workflow</a:t>
            </a:r>
            <a:endParaRPr lang="en-US" sz="18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1269087"/>
            <a:ext cx="1000601" cy="495538"/>
          </a:xfrm>
          <a:prstGeom prst="roundRect">
            <a:avLst>
              <a:gd name="adj" fmla="val 5796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04173" y="1363742"/>
            <a:ext cx="66770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 04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860352"/>
            <a:ext cx="62838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Testing using Pytest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292334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API testing with the Pytest framework for reliable, scalable test coverage.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497" y="3966031"/>
            <a:ext cx="358973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15559" y="3958590"/>
            <a:ext cx="28067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Automation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615559" y="4454128"/>
            <a:ext cx="28067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Write and execute automated test cases with Pytest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1316" y="3966031"/>
            <a:ext cx="358973" cy="3589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99378" y="3958590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Validation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499378" y="4454128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 endpoints, responses, and status codes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497" y="6089392"/>
            <a:ext cx="358973" cy="35897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60819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CI/CD Integration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657748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Seamlessly integrate tests into deployment pipelines</a:t>
            </a:r>
            <a:endParaRPr lang="en-US" sz="18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493877"/>
            <a:ext cx="6357818" cy="2267903"/>
          </a:xfrm>
          <a:prstGeom prst="roundRect">
            <a:avLst>
              <a:gd name="adj" fmla="val 6451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807244" y="1493877"/>
            <a:ext cx="121920" cy="2267903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4" name="Text 2"/>
          <p:cNvSpPr/>
          <p:nvPr/>
        </p:nvSpPr>
        <p:spPr>
          <a:xfrm>
            <a:off x="1198959" y="1763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98959" y="2259211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Design And Implement A Scalable Automation Suite For The Foodie App REST APIs Using The Pytest Framework.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1493877"/>
            <a:ext cx="6357818" cy="2267903"/>
          </a:xfrm>
          <a:prstGeom prst="roundRect">
            <a:avLst>
              <a:gd name="adj" fmla="val 6451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04378" y="1493877"/>
            <a:ext cx="121920" cy="2267903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8" name="Text 6"/>
          <p:cNvSpPr/>
          <p:nvPr/>
        </p:nvSpPr>
        <p:spPr>
          <a:xfrm>
            <a:off x="7796093" y="1763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Activities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796093" y="2259211"/>
            <a:ext cx="5726787" cy="1232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Automation Framework With Pytest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Modules: Admin, Dish, Restaurant, Order, User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37724" y="4001095"/>
            <a:ext cx="6357818" cy="2734628"/>
          </a:xfrm>
          <a:prstGeom prst="roundRect">
            <a:avLst>
              <a:gd name="adj" fmla="val 535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07244" y="4001095"/>
            <a:ext cx="121920" cy="2734628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2" name="Text 10"/>
          <p:cNvSpPr/>
          <p:nvPr/>
        </p:nvSpPr>
        <p:spPr>
          <a:xfrm>
            <a:off x="1198959" y="42708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98959" y="4766429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Pycharm, Pytest, Requests Library, Python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7434858" y="4001095"/>
            <a:ext cx="6357818" cy="2734628"/>
          </a:xfrm>
          <a:prstGeom prst="roundRect">
            <a:avLst>
              <a:gd name="adj" fmla="val 535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404378" y="4001095"/>
            <a:ext cx="121920" cy="2734628"/>
          </a:xfrm>
          <a:prstGeom prst="roundRect">
            <a:avLst>
              <a:gd name="adj" fmla="val 294514"/>
            </a:avLst>
          </a:prstGeom>
          <a:solidFill>
            <a:srgbClr val="48A8E2"/>
          </a:solidFill>
          <a:ln/>
        </p:spPr>
      </p:sp>
      <p:sp>
        <p:nvSpPr>
          <p:cNvPr id="16" name="Text 14"/>
          <p:cNvSpPr/>
          <p:nvPr/>
        </p:nvSpPr>
        <p:spPr>
          <a:xfrm>
            <a:off x="7796093" y="42708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Outcomes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796093" y="4766429"/>
            <a:ext cx="5726787" cy="1699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Generated Detailed HTML Reports With High Accuracy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Reduced Manual Testing Effort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Understanding Of Automation Design</a:t>
            </a:r>
            <a:endParaRPr lang="en-US" sz="18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466" y="1144173"/>
            <a:ext cx="3279458" cy="63350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5265" y="92809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885265" y="1663660"/>
            <a:ext cx="3380899" cy="1437799"/>
          </a:xfrm>
          <a:prstGeom prst="roundRect">
            <a:avLst>
              <a:gd name="adj" fmla="val 1997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099578" y="1877973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7574" y="2035850"/>
            <a:ext cx="258485" cy="2584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9578" y="2605564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Restaurant Module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419278" y="1663660"/>
            <a:ext cx="3380899" cy="1437799"/>
          </a:xfrm>
          <a:prstGeom prst="roundRect">
            <a:avLst>
              <a:gd name="adj" fmla="val 1997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10633591" y="1877973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D7425E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91587" y="2035850"/>
            <a:ext cx="258485" cy="25848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33591" y="2605564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Module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885265" y="3254573"/>
            <a:ext cx="3380899" cy="1437799"/>
          </a:xfrm>
          <a:prstGeom prst="roundRect">
            <a:avLst>
              <a:gd name="adj" fmla="val 1997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7099578" y="3468886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DD785E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7574" y="3626763"/>
            <a:ext cx="258485" cy="25848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099578" y="419647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Dish Module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10419278" y="3254573"/>
            <a:ext cx="3380899" cy="1437799"/>
          </a:xfrm>
          <a:prstGeom prst="roundRect">
            <a:avLst>
              <a:gd name="adj" fmla="val 1997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Shape 11"/>
          <p:cNvSpPr/>
          <p:nvPr/>
        </p:nvSpPr>
        <p:spPr>
          <a:xfrm>
            <a:off x="10633591" y="3468886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48A8E2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1587" y="3626763"/>
            <a:ext cx="258485" cy="25848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633591" y="4196477"/>
            <a:ext cx="236434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User/Customer Module</a:t>
            </a:r>
            <a:endParaRPr lang="en-US" sz="1750" dirty="0"/>
          </a:p>
        </p:txBody>
      </p:sp>
      <p:sp>
        <p:nvSpPr>
          <p:cNvPr id="20" name="Shape 13"/>
          <p:cNvSpPr/>
          <p:nvPr/>
        </p:nvSpPr>
        <p:spPr>
          <a:xfrm>
            <a:off x="6885265" y="4845487"/>
            <a:ext cx="6914912" cy="1437799"/>
          </a:xfrm>
          <a:prstGeom prst="roundRect">
            <a:avLst>
              <a:gd name="adj" fmla="val 19979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21" name="Shape 14"/>
          <p:cNvSpPr/>
          <p:nvPr/>
        </p:nvSpPr>
        <p:spPr>
          <a:xfrm>
            <a:off x="7099578" y="5059799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59ABA9"/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7574" y="5217676"/>
            <a:ext cx="258485" cy="258485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099578" y="578739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Order Module</a:t>
            </a:r>
            <a:endParaRPr lang="en-US" sz="17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2954" y="712099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 Report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851660"/>
            <a:ext cx="12307133" cy="56270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561755"/>
            <a:ext cx="66770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 05</a:t>
            </a: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837724" y="4035504"/>
            <a:ext cx="61875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Testing using Robot</a:t>
            </a:r>
            <a:endParaRPr lang="en-US" sz="4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919282"/>
            <a:ext cx="6357818" cy="3416975"/>
          </a:xfrm>
          <a:prstGeom prst="roundRect">
            <a:avLst>
              <a:gd name="adj" fmla="val 428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807244" y="919282"/>
            <a:ext cx="121920" cy="3416975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4" name="Text 2"/>
          <p:cNvSpPr/>
          <p:nvPr/>
        </p:nvSpPr>
        <p:spPr>
          <a:xfrm>
            <a:off x="1198959" y="11890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98959" y="1684615"/>
            <a:ext cx="5726787" cy="1615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automate Restaurant Management APIs using Keyword-Driven Testing.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design a scalable and modular API automation framework.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919282"/>
            <a:ext cx="6357818" cy="3416975"/>
          </a:xfrm>
          <a:prstGeom prst="roundRect">
            <a:avLst>
              <a:gd name="adj" fmla="val 428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04378" y="919282"/>
            <a:ext cx="121920" cy="3416975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8" name="Text 6"/>
          <p:cNvSpPr/>
          <p:nvPr/>
        </p:nvSpPr>
        <p:spPr>
          <a:xfrm>
            <a:off x="7796093" y="11890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Activities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796093" y="1684615"/>
            <a:ext cx="5726787" cy="2381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Designed a modular keyword-driven framework with reusable API keywords and centralized session management using Suite Setup.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Organized test cases module-wise and performed API validation through HTTP status code and response verification.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37724" y="4575572"/>
            <a:ext cx="6357818" cy="2734628"/>
          </a:xfrm>
          <a:prstGeom prst="roundRect">
            <a:avLst>
              <a:gd name="adj" fmla="val 535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07244" y="4575572"/>
            <a:ext cx="121920" cy="2734628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2" name="Text 10"/>
          <p:cNvSpPr/>
          <p:nvPr/>
        </p:nvSpPr>
        <p:spPr>
          <a:xfrm>
            <a:off x="1198959" y="4845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98959" y="5340906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Pycharm, Robot Framework, Requests Library, Python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7434858" y="4575572"/>
            <a:ext cx="6357818" cy="2734628"/>
          </a:xfrm>
          <a:prstGeom prst="roundRect">
            <a:avLst>
              <a:gd name="adj" fmla="val 535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404378" y="4575572"/>
            <a:ext cx="121920" cy="2734628"/>
          </a:xfrm>
          <a:prstGeom prst="roundRect">
            <a:avLst>
              <a:gd name="adj" fmla="val 294514"/>
            </a:avLst>
          </a:prstGeom>
          <a:solidFill>
            <a:srgbClr val="48A8E2"/>
          </a:solidFill>
          <a:ln/>
        </p:spPr>
      </p:sp>
      <p:sp>
        <p:nvSpPr>
          <p:cNvPr id="16" name="Text 14"/>
          <p:cNvSpPr/>
          <p:nvPr/>
        </p:nvSpPr>
        <p:spPr>
          <a:xfrm>
            <a:off x="7796093" y="48453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Outcomes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796093" y="5340906"/>
            <a:ext cx="5726787" cy="1699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executed all API test cases using Robot CLI.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Generated structured HTML reports and logs.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Achieved reusable and scalable test architecture.</a:t>
            </a:r>
            <a:endParaRPr lang="en-US" sz="18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28" y="899695"/>
            <a:ext cx="3111937" cy="64924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5265" y="849392"/>
            <a:ext cx="3604736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Modules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6885265" y="1472327"/>
            <a:ext cx="3380899" cy="1437799"/>
          </a:xfrm>
          <a:prstGeom prst="roundRect">
            <a:avLst>
              <a:gd name="adj" fmla="val 1997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099578" y="1686639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7574" y="1844516"/>
            <a:ext cx="258485" cy="2584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9578" y="241423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Restaurant Module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419278" y="1472327"/>
            <a:ext cx="3380899" cy="1437799"/>
          </a:xfrm>
          <a:prstGeom prst="roundRect">
            <a:avLst>
              <a:gd name="adj" fmla="val 1997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10633591" y="1686639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D7425E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91587" y="1844516"/>
            <a:ext cx="258485" cy="25848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33591" y="241423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Module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885265" y="3063240"/>
            <a:ext cx="3380899" cy="1437799"/>
          </a:xfrm>
          <a:prstGeom prst="roundRect">
            <a:avLst>
              <a:gd name="adj" fmla="val 1997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7099578" y="3277553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DD785E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7574" y="3435429"/>
            <a:ext cx="258485" cy="25848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099578" y="4005143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Dish Module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10419278" y="3063240"/>
            <a:ext cx="3380899" cy="1437799"/>
          </a:xfrm>
          <a:prstGeom prst="roundRect">
            <a:avLst>
              <a:gd name="adj" fmla="val 1997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Shape 11"/>
          <p:cNvSpPr/>
          <p:nvPr/>
        </p:nvSpPr>
        <p:spPr>
          <a:xfrm>
            <a:off x="10633591" y="3277553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48A8E2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91587" y="3435429"/>
            <a:ext cx="258485" cy="25848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633591" y="4005143"/>
            <a:ext cx="236434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User/Customer Module</a:t>
            </a:r>
            <a:endParaRPr lang="en-US" sz="1750" dirty="0"/>
          </a:p>
        </p:txBody>
      </p:sp>
      <p:sp>
        <p:nvSpPr>
          <p:cNvPr id="20" name="Shape 13"/>
          <p:cNvSpPr/>
          <p:nvPr/>
        </p:nvSpPr>
        <p:spPr>
          <a:xfrm>
            <a:off x="6885265" y="4654153"/>
            <a:ext cx="6914912" cy="1437799"/>
          </a:xfrm>
          <a:prstGeom prst="roundRect">
            <a:avLst>
              <a:gd name="adj" fmla="val 19979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21" name="Shape 14"/>
          <p:cNvSpPr/>
          <p:nvPr/>
        </p:nvSpPr>
        <p:spPr>
          <a:xfrm>
            <a:off x="7099578" y="4868466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59ABA9"/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7574" y="5026343"/>
            <a:ext cx="258485" cy="258485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099578" y="559605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Order Module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2347793"/>
            <a:ext cx="999292" cy="449818"/>
          </a:xfrm>
          <a:prstGeom prst="roundRect">
            <a:avLst>
              <a:gd name="adj" fmla="val 63861"/>
            </a:avLst>
          </a:prstGeom>
          <a:solidFill>
            <a:srgbClr val="483304"/>
          </a:solidFill>
          <a:ln/>
        </p:spPr>
      </p:sp>
      <p:sp>
        <p:nvSpPr>
          <p:cNvPr id="4" name="Text 1"/>
          <p:cNvSpPr/>
          <p:nvPr/>
        </p:nvSpPr>
        <p:spPr>
          <a:xfrm>
            <a:off x="981313" y="2419588"/>
            <a:ext cx="71211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2893338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4BACC6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</a:t>
            </a:r>
            <a:r>
              <a:rPr lang="en-US" sz="8850" dirty="0">
                <a:solidFill>
                  <a:srgbClr val="C0504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01</a:t>
            </a:r>
            <a:endParaRPr lang="en-US" sz="8850" dirty="0"/>
          </a:p>
        </p:txBody>
      </p:sp>
      <p:sp>
        <p:nvSpPr>
          <p:cNvPr id="6" name="Shape 3"/>
          <p:cNvSpPr/>
          <p:nvPr/>
        </p:nvSpPr>
        <p:spPr>
          <a:xfrm>
            <a:off x="837724" y="4660344"/>
            <a:ext cx="7468553" cy="1221343"/>
          </a:xfrm>
          <a:prstGeom prst="roundRect">
            <a:avLst>
              <a:gd name="adj" fmla="val 29400"/>
            </a:avLst>
          </a:prstGeom>
          <a:solidFill>
            <a:srgbClr val="48330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39" y="4991933"/>
            <a:ext cx="563166" cy="4505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79521" y="4959429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UI Automation</a:t>
            </a:r>
            <a:endParaRPr lang="en-US" sz="35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8702" y="678061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 Report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59" y="1699617"/>
            <a:ext cx="10785515" cy="585192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0688"/>
            <a:ext cx="785538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Testing: Challenges &amp; Solutions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771293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⚠️</a:t>
            </a: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Challenges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265045"/>
            <a:ext cx="3028236" cy="2428161"/>
          </a:xfrm>
          <a:prstGeom prst="roundRect">
            <a:avLst>
              <a:gd name="adj" fmla="val 4519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4864" y="2265045"/>
            <a:ext cx="91440" cy="2428161"/>
          </a:xfrm>
          <a:prstGeom prst="roundRect">
            <a:avLst>
              <a:gd name="adj" fmla="val 333783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1132523" y="2491264"/>
            <a:ext cx="2507218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Parameter Combination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132523" y="3262551"/>
            <a:ext cx="2507218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Managing complex combinations of parameters, their selection, and proper call sequencing.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038838" y="2265045"/>
            <a:ext cx="3028236" cy="2428161"/>
          </a:xfrm>
          <a:prstGeom prst="roundRect">
            <a:avLst>
              <a:gd name="adj" fmla="val 4519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015978" y="2265045"/>
            <a:ext cx="91440" cy="2428161"/>
          </a:xfrm>
          <a:prstGeom prst="roundRect">
            <a:avLst>
              <a:gd name="adj" fmla="val 333783"/>
            </a:avLst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4333637" y="2491264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 GUI Available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333637" y="2963347"/>
            <a:ext cx="2507218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Difficult to give input values without a graphical interface to test the application.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37724" y="4866084"/>
            <a:ext cx="3028236" cy="2428161"/>
          </a:xfrm>
          <a:prstGeom prst="roundRect">
            <a:avLst>
              <a:gd name="adj" fmla="val 4519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14864" y="4866084"/>
            <a:ext cx="91440" cy="2428161"/>
          </a:xfrm>
          <a:prstGeom prst="roundRect">
            <a:avLst>
              <a:gd name="adj" fmla="val 333783"/>
            </a:avLst>
          </a:prstGeom>
          <a:solidFill>
            <a:srgbClr val="DD785E"/>
          </a:solidFill>
          <a:ln/>
        </p:spPr>
      </p:sp>
      <p:sp>
        <p:nvSpPr>
          <p:cNvPr id="14" name="Text 12"/>
          <p:cNvSpPr/>
          <p:nvPr/>
        </p:nvSpPr>
        <p:spPr>
          <a:xfrm>
            <a:off x="1132523" y="5092303"/>
            <a:ext cx="2507218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Parameter Categorization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132523" y="5863590"/>
            <a:ext cx="2507218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Parameters selection and categorization required to be known to the testers beforehand.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38838" y="4866084"/>
            <a:ext cx="3028236" cy="2428161"/>
          </a:xfrm>
          <a:prstGeom prst="roundRect">
            <a:avLst>
              <a:gd name="adj" fmla="val 4519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015978" y="4866084"/>
            <a:ext cx="91440" cy="2428161"/>
          </a:xfrm>
          <a:prstGeom prst="roundRect">
            <a:avLst>
              <a:gd name="adj" fmla="val 333783"/>
            </a:avLst>
          </a:prstGeom>
          <a:solidFill>
            <a:srgbClr val="48A8E2"/>
          </a:solidFill>
          <a:ln/>
        </p:spPr>
      </p:sp>
      <p:sp>
        <p:nvSpPr>
          <p:cNvPr id="18" name="Text 16"/>
          <p:cNvSpPr/>
          <p:nvPr/>
        </p:nvSpPr>
        <p:spPr>
          <a:xfrm>
            <a:off x="4333637" y="5092303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Exception Handling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4333637" y="5564386"/>
            <a:ext cx="2507218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Exception handling functions need to be thoroughly tested for robustness.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70946" y="1771293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✅</a:t>
            </a: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Solutions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7570946" y="2265045"/>
            <a:ext cx="3028236" cy="2128957"/>
          </a:xfrm>
          <a:prstGeom prst="roundRect">
            <a:avLst>
              <a:gd name="adj" fmla="val 1433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797165" y="2491264"/>
            <a:ext cx="250090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Structured Test Design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797165" y="2963347"/>
            <a:ext cx="2575798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boundary value analysis and equivalence partitioning to manage parameter combinations effectively.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0772061" y="2265045"/>
            <a:ext cx="3028236" cy="2128957"/>
          </a:xfrm>
          <a:prstGeom prst="roundRect">
            <a:avLst>
              <a:gd name="adj" fmla="val 14336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10998279" y="2491264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Testing Tools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0998279" y="2963347"/>
            <a:ext cx="2575798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Leverage tools like Postman, or REST-Assured to simulate input values without a GUI.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570946" y="4566880"/>
            <a:ext cx="3028236" cy="2428161"/>
          </a:xfrm>
          <a:prstGeom prst="roundRect">
            <a:avLst>
              <a:gd name="adj" fmla="val 1257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797165" y="4793099"/>
            <a:ext cx="2575798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Documentation &amp; Training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7797165" y="5564386"/>
            <a:ext cx="2575798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Maintain thorough API documentation and ensure testers are trained on parameter categories.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772061" y="4566880"/>
            <a:ext cx="3028236" cy="2428161"/>
          </a:xfrm>
          <a:prstGeom prst="roundRect">
            <a:avLst>
              <a:gd name="adj" fmla="val 12570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10998279" y="4793099"/>
            <a:ext cx="2575798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Automated Error Testing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10998279" y="5564386"/>
            <a:ext cx="2575798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automated test suites that specifically target exception handling and edge cases.</a:t>
            </a:r>
            <a:endParaRPr lang="en-US" sz="1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66524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710809"/>
            <a:ext cx="1295495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summary of what was accomplished throughout the Foodie Application testing project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2206466"/>
            <a:ext cx="6391037" cy="2541865"/>
          </a:xfrm>
          <a:prstGeom prst="roundRect">
            <a:avLst>
              <a:gd name="adj" fmla="val 1200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63943" y="2432685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F2B42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1702" y="2600444"/>
            <a:ext cx="274677" cy="2746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63943" y="3215878"/>
            <a:ext cx="298287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Full-Stack Test Automation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63943" y="3618786"/>
            <a:ext cx="5938599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automated testing across both </a:t>
            </a: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UI and API layers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covering all modules of the Foodie Application with manual and automated strategies.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01639" y="2206466"/>
            <a:ext cx="6391037" cy="2541865"/>
          </a:xfrm>
          <a:prstGeom prst="roundRect">
            <a:avLst>
              <a:gd name="adj" fmla="val 1200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27858" y="2432685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D7425E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5617" y="2600444"/>
            <a:ext cx="274677" cy="27467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7858" y="3215878"/>
            <a:ext cx="381476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Multiple Frameworks Implemented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627858" y="3618786"/>
            <a:ext cx="5938599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and optimized automation frameworks using </a:t>
            </a: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Pytest (Page Object Model)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Robot Framework (Keyword-Driven)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and </a:t>
            </a: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Postman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API validation.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837724" y="4921210"/>
            <a:ext cx="6391037" cy="2541865"/>
          </a:xfrm>
          <a:prstGeom prst="roundRect">
            <a:avLst>
              <a:gd name="adj" fmla="val 1200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63943" y="5147429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DD785E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1702" y="5315188"/>
            <a:ext cx="274677" cy="27467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63943" y="5930622"/>
            <a:ext cx="283333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Reporting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1063943" y="6333530"/>
            <a:ext cx="593859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Generated detailed </a:t>
            </a: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 reports, logs, and automated screenshots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enhance debugging efficiency and ensure full result transparency.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01639" y="4921210"/>
            <a:ext cx="6391037" cy="2541865"/>
          </a:xfrm>
          <a:prstGeom prst="roundRect">
            <a:avLst>
              <a:gd name="adj" fmla="val 1200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27858" y="5147429"/>
            <a:ext cx="610314" cy="610314"/>
          </a:xfrm>
          <a:prstGeom prst="roundRect">
            <a:avLst>
              <a:gd name="adj" fmla="val 14980953"/>
            </a:avLst>
          </a:prstGeom>
          <a:solidFill>
            <a:srgbClr val="48A8E2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5617" y="5315188"/>
            <a:ext cx="274677" cy="27467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27858" y="5930622"/>
            <a:ext cx="322957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Technical Expertise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7627858" y="6333530"/>
            <a:ext cx="5938599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Deepened hands-on knowledge of </a:t>
            </a:r>
            <a:r>
              <a:rPr lang="en-US" sz="16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end-to-end testing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cross-browser execution, and real-time web and API-based application handling.</a:t>
            </a:r>
            <a:endParaRPr lang="en-US" sz="1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5440" y="2845356"/>
            <a:ext cx="6530102" cy="1886664"/>
          </a:xfrm>
          <a:prstGeom prst="roundRect">
            <a:avLst>
              <a:gd name="adj" fmla="val 30451"/>
            </a:avLst>
          </a:prstGeom>
          <a:solidFill>
            <a:srgbClr val="F37B28">
              <a:alpha val="75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04756" y="3084671"/>
            <a:ext cx="6051471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</a:t>
            </a:r>
            <a:endParaRPr lang="en-US" sz="8850" dirty="0"/>
          </a:p>
        </p:txBody>
      </p:sp>
      <p:sp>
        <p:nvSpPr>
          <p:cNvPr id="4" name="Shape 2"/>
          <p:cNvSpPr/>
          <p:nvPr/>
        </p:nvSpPr>
        <p:spPr>
          <a:xfrm>
            <a:off x="7442478" y="2845356"/>
            <a:ext cx="6530102" cy="1886664"/>
          </a:xfrm>
          <a:prstGeom prst="roundRect">
            <a:avLst>
              <a:gd name="adj" fmla="val 30451"/>
            </a:avLst>
          </a:prstGeom>
          <a:solidFill>
            <a:srgbClr val="4BACC6">
              <a:alpha val="75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681793" y="3084671"/>
            <a:ext cx="6051471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YOU</a:t>
            </a:r>
            <a:endParaRPr lang="en-US" sz="8850" dirty="0"/>
          </a:p>
        </p:txBody>
      </p:sp>
      <p:sp>
        <p:nvSpPr>
          <p:cNvPr id="6" name="Text 4"/>
          <p:cNvSpPr/>
          <p:nvPr/>
        </p:nvSpPr>
        <p:spPr>
          <a:xfrm>
            <a:off x="837724" y="50012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Group1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421249"/>
            <a:ext cx="2248853" cy="449818"/>
          </a:xfrm>
          <a:prstGeom prst="roundRect">
            <a:avLst>
              <a:gd name="adj" fmla="val 63861"/>
            </a:avLst>
          </a:prstGeom>
          <a:solidFill>
            <a:srgbClr val="483304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493044"/>
            <a:ext cx="196167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TESTING FRAMEWORKS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966793"/>
            <a:ext cx="96656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Multi-Framework Automation Testing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30297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Leveraging industry-leading frameworks to deliver robust, scalable, and maintainable test automation solutions.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837724" y="3682008"/>
            <a:ext cx="6357818" cy="3126343"/>
          </a:xfrm>
          <a:prstGeom prst="roundRect">
            <a:avLst>
              <a:gd name="adj" fmla="val 1148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099899" y="394418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305" y="4141589"/>
            <a:ext cx="323136" cy="32313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99899" y="4901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Pytest Framework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99899" y="5397103"/>
            <a:ext cx="58334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Powerful Python-based testing framework with rich plugin support, fixtures, and parametrize capabilities for scalable test suites.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7434858" y="3682008"/>
            <a:ext cx="6357818" cy="3126343"/>
          </a:xfrm>
          <a:prstGeom prst="roundRect">
            <a:avLst>
              <a:gd name="adj" fmla="val 1148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697033" y="394418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7425E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4439" y="4141589"/>
            <a:ext cx="323136" cy="32313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97033" y="4901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Robot Framework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97033" y="5397103"/>
            <a:ext cx="58334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Keyword-driven acceptance testing framework enabling readable test cases and seamless integration with web, API, and desktop automation.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607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143482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1434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Features Validation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2639020"/>
            <a:ext cx="54302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website includes essential features like registration, login, product search, cart, checkout, and logout that must work correctly.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2143482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2355" y="2143482"/>
            <a:ext cx="34412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Cross-Browser Challenges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62355" y="2639020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Ensuring compatibility across browsers like Chrome and Firefox adds complexity.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266843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336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Manual Testing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35336" y="4762381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testing of these workflows takes significant time and effort.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4266843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62355" y="4266843"/>
            <a:ext cx="38642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Lack of Structured Framework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62355" y="4762381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Without automation frameworks, test scripts become difficult to maintain and reuse.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7724" y="6007179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336" y="60071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Risk of Human Errors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735336" y="6502718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Repeated manual execution increases the chances of mistakes, especially after updates.</a:t>
            </a:r>
            <a:endParaRPr lang="en-US" sz="18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64743" y="6007179"/>
            <a:ext cx="598408" cy="5984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62355" y="6007179"/>
            <a:ext cx="40772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Limited Reporting &amp; Debugging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62355" y="6502718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Absence of proper reporting and logging makes failure tracking and debugging difficult.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45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87316"/>
            <a:ext cx="12954952" cy="2837617"/>
          </a:xfrm>
          <a:prstGeom prst="roundRect">
            <a:avLst>
              <a:gd name="adj" fmla="val 126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3294936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778" y="344614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323517" y="344614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Type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911459" y="3446145"/>
            <a:ext cx="30074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Tools &amp; Technologies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405110" y="3446145"/>
            <a:ext cx="3140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Outcome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45344" y="3980378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84778" y="4131588"/>
            <a:ext cx="27524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Pytest Automation Framework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323517" y="4131588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Automation (Pytest)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6911459" y="4131588"/>
            <a:ext cx="300740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Python, Requests Library, Pytest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0405110" y="4131588"/>
            <a:ext cx="3140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re-usable scripts with Automated Report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5048845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4778" y="5200055"/>
            <a:ext cx="27524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Robot Automation Framework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323517" y="520005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Automation (Robot)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6911459" y="5200055"/>
            <a:ext cx="300740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Robot Framework, Requests Library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0405110" y="5200055"/>
            <a:ext cx="3140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Keyword, data driven testing of full app workflow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2847618"/>
            <a:ext cx="1000601" cy="495538"/>
          </a:xfrm>
          <a:prstGeom prst="roundRect">
            <a:avLst>
              <a:gd name="adj" fmla="val 57969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04173" y="2942273"/>
            <a:ext cx="66770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 01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3438882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UI Automation with Pytest</a:t>
            </a:r>
            <a:endParaRPr lang="en-US" sz="6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089779"/>
            <a:ext cx="6357818" cy="6049923"/>
          </a:xfrm>
          <a:prstGeom prst="roundRect">
            <a:avLst>
              <a:gd name="adj" fmla="val 241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807244" y="1089779"/>
            <a:ext cx="121920" cy="6049923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4" name="Text 2"/>
          <p:cNvSpPr/>
          <p:nvPr/>
        </p:nvSpPr>
        <p:spPr>
          <a:xfrm>
            <a:off x="1198959" y="13595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ACC6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98959" y="1855113"/>
            <a:ext cx="57267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automate web application testing using Python and Pytest in order to achieve faster execution, improved accuracy, and reliable regression results compared to manual testing.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1089779"/>
            <a:ext cx="6357818" cy="6049923"/>
          </a:xfrm>
          <a:prstGeom prst="roundRect">
            <a:avLst>
              <a:gd name="adj" fmla="val 241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04378" y="1089779"/>
            <a:ext cx="121920" cy="6049923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8" name="Text 6"/>
          <p:cNvSpPr/>
          <p:nvPr/>
        </p:nvSpPr>
        <p:spPr>
          <a:xfrm>
            <a:off x="7796093" y="13595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ACC6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Activities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796093" y="1855113"/>
            <a:ext cx="5726787" cy="5014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automated test scripts using locators with Pytest.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Implemented Pytest fixtures for efficient setup and teardown management.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Applied parameterization and assertions to create robust and reusable test cases.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Captured screenshots for failed test scenarios to aid debugging.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Generated detailed HTML test reports for result analysis and documentation.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6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Designed tests using a structured framework approach (Page Object Model).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1714</Words>
  <Application>Microsoft Office PowerPoint</Application>
  <PresentationFormat>Custom</PresentationFormat>
  <Paragraphs>327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PT Sans</vt:lpstr>
      <vt:lpstr>Nunito Light</vt:lpstr>
      <vt:lpstr>Arial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B Harika Reddy</cp:lastModifiedBy>
  <cp:revision>12</cp:revision>
  <dcterms:created xsi:type="dcterms:W3CDTF">2026-02-23T06:30:56Z</dcterms:created>
  <dcterms:modified xsi:type="dcterms:W3CDTF">2026-02-23T11:22:40Z</dcterms:modified>
</cp:coreProperties>
</file>